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8/23/2024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8/23/2024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3668" y="5127562"/>
            <a:ext cx="3618963" cy="1505057"/>
          </a:xfrm>
        </p:spPr>
        <p:txBody>
          <a:bodyPr>
            <a:noAutofit/>
          </a:bodyPr>
          <a:lstStyle/>
          <a:p>
            <a:pPr algn="ctr"/>
            <a:r>
              <a:rPr lang="en-US" sz="9600" dirty="0">
                <a:solidFill>
                  <a:schemeClr val="accent2">
                    <a:lumMod val="75000"/>
                  </a:schemeClr>
                </a:solidFill>
              </a:rPr>
              <a:t>physics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6450" y="4960136"/>
            <a:ext cx="3200400" cy="1530815"/>
          </a:xfrm>
        </p:spPr>
        <p:txBody>
          <a:bodyPr>
            <a:normAutofit/>
          </a:bodyPr>
          <a:lstStyle/>
          <a:p>
            <a:r>
              <a:rPr lang="en-US" sz="3600" dirty="0"/>
              <a:t>Muslim Contributions to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77AB289-5DA0-CCA3-BE95-09B72436E261}"/>
              </a:ext>
            </a:extLst>
          </p:cNvPr>
          <p:cNvSpPr txBox="1">
            <a:spLocks/>
          </p:cNvSpPr>
          <p:nvPr/>
        </p:nvSpPr>
        <p:spPr>
          <a:xfrm>
            <a:off x="8544321" y="4977336"/>
            <a:ext cx="3200400" cy="15308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SHIHAB. A. M &amp; </a:t>
            </a:r>
          </a:p>
          <a:p>
            <a:r>
              <a:rPr lang="en-US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B. A. RAHIM</a:t>
            </a:r>
          </a:p>
        </p:txBody>
      </p:sp>
    </p:spTree>
    <p:extLst>
      <p:ext uri="{BB962C8B-B14F-4D97-AF65-F5344CB8AC3E}">
        <p14:creationId xmlns:p14="http://schemas.microsoft.com/office/powerpoint/2010/main" val="1145702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80315"/>
            <a:ext cx="9720073" cy="479094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Foundations of Optics laid by Ancient Greeks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Ptolemy’s Treatise on optics translated to Arabic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FF0000"/>
                </a:solidFill>
              </a:rPr>
              <a:t>Ibn al </a:t>
            </a:r>
            <a:r>
              <a:rPr lang="en-US" sz="2800" dirty="0" err="1">
                <a:solidFill>
                  <a:srgbClr val="FF0000"/>
                </a:solidFill>
              </a:rPr>
              <a:t>haytham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/>
              <a:t>	Abu Ali al-Hasan ibn al-Hasan ibn </a:t>
            </a:r>
            <a:r>
              <a:rPr lang="en-US" sz="2800" dirty="0" err="1"/>
              <a:t>al-Haytham</a:t>
            </a:r>
            <a:r>
              <a:rPr lang="en-US" sz="2800" dirty="0"/>
              <a:t> was born in Basra, Iraq in </a:t>
            </a:r>
            <a:r>
              <a:rPr lang="en-US" sz="2800" dirty="0">
                <a:solidFill>
                  <a:srgbClr val="FF0000"/>
                </a:solidFill>
              </a:rPr>
              <a:t>965</a:t>
            </a:r>
          </a:p>
          <a:p>
            <a:pPr marL="0" indent="0">
              <a:buNone/>
            </a:pPr>
            <a:r>
              <a:rPr lang="en-US" sz="2800" dirty="0"/>
              <a:t>	Notable Work: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KITAB AL MANAZIR </a:t>
            </a:r>
            <a:r>
              <a:rPr lang="en-US" sz="2800" dirty="0"/>
              <a:t>(Book of Optics)</a:t>
            </a:r>
          </a:p>
          <a:p>
            <a:pPr marL="0" indent="0">
              <a:buNone/>
            </a:pPr>
            <a:r>
              <a:rPr lang="en-US" sz="2800" dirty="0"/>
              <a:t>	He was an expert in physics, optics, astronomy, and analytical geometry.</a:t>
            </a:r>
          </a:p>
          <a:p>
            <a:pPr marL="0" indent="0">
              <a:buNone/>
            </a:pPr>
            <a:r>
              <a:rPr lang="en-US" sz="2800" dirty="0"/>
              <a:t>	He was the first to explain the theory of Refraction and Reflection of Light.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51455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FF0000"/>
                </a:solidFill>
              </a:rPr>
              <a:t>Al-</a:t>
            </a:r>
            <a:r>
              <a:rPr lang="en-US" sz="2800" dirty="0" err="1">
                <a:solidFill>
                  <a:srgbClr val="FF0000"/>
                </a:solidFill>
              </a:rPr>
              <a:t>Kindi</a:t>
            </a:r>
            <a:r>
              <a:rPr lang="en-US" sz="2800" dirty="0">
                <a:solidFill>
                  <a:srgbClr val="FF0000"/>
                </a:solidFill>
              </a:rPr>
              <a:t> (d.873) </a:t>
            </a:r>
            <a:r>
              <a:rPr lang="en-US" sz="2800" dirty="0"/>
              <a:t>wrote close to 200 books, of these one is on optics, one on reflection of light and some on specific weight.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FF0000"/>
                </a:solidFill>
              </a:rPr>
              <a:t>Al-</a:t>
            </a:r>
            <a:r>
              <a:rPr lang="en-US" sz="2800" dirty="0" err="1">
                <a:solidFill>
                  <a:srgbClr val="FF0000"/>
                </a:solidFill>
              </a:rPr>
              <a:t>Khazini</a:t>
            </a:r>
            <a:r>
              <a:rPr lang="en-US" sz="2800" dirty="0"/>
              <a:t> explained that density of water was greater to the center of earth. His book </a:t>
            </a:r>
            <a:r>
              <a:rPr lang="en-US" sz="2800" i="1" dirty="0" err="1"/>
              <a:t>Mizanul</a:t>
            </a:r>
            <a:r>
              <a:rPr lang="en-US" sz="2800" i="1" dirty="0"/>
              <a:t> </a:t>
            </a:r>
            <a:r>
              <a:rPr lang="en-US" sz="2800" i="1" dirty="0" err="1"/>
              <a:t>Hikma</a:t>
            </a:r>
            <a:r>
              <a:rPr lang="en-US" sz="2800" i="1" dirty="0"/>
              <a:t> </a:t>
            </a:r>
            <a:r>
              <a:rPr lang="en-US" sz="2800" dirty="0"/>
              <a:t>is a brilliant work on table of densities.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FF0000"/>
                </a:solidFill>
              </a:rPr>
              <a:t>Albiruni</a:t>
            </a:r>
            <a:r>
              <a:rPr lang="en-US" sz="2800" dirty="0" err="1"/>
              <a:t>’s</a:t>
            </a:r>
            <a:r>
              <a:rPr lang="en-US" sz="2800" dirty="0"/>
              <a:t> achievement in physics is his determination of weight of</a:t>
            </a:r>
          </a:p>
          <a:p>
            <a:pPr marL="0" indent="0">
              <a:buNone/>
            </a:pPr>
            <a:r>
              <a:rPr lang="en-US" sz="2800" dirty="0"/>
              <a:t>eighteen stones. His book </a:t>
            </a:r>
            <a:r>
              <a:rPr lang="en-US" sz="2800" dirty="0" err="1"/>
              <a:t>Kitabal</a:t>
            </a:r>
            <a:r>
              <a:rPr lang="en-US" sz="2800" dirty="0"/>
              <a:t> </a:t>
            </a:r>
            <a:r>
              <a:rPr lang="en-US" sz="2800" dirty="0" err="1"/>
              <a:t>Jawahir</a:t>
            </a:r>
            <a:r>
              <a:rPr lang="en-US" sz="2800" dirty="0"/>
              <a:t> deals with various types of gems.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99558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36</TotalTime>
  <Words>174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Tw Cen MT</vt:lpstr>
      <vt:lpstr>Tw Cen MT Condensed</vt:lpstr>
      <vt:lpstr>Wingdings</vt:lpstr>
      <vt:lpstr>Wingdings 3</vt:lpstr>
      <vt:lpstr>Integral</vt:lpstr>
      <vt:lpstr>physics</vt:lpstr>
      <vt:lpstr>optics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</dc:title>
  <dc:creator>Bahir</dc:creator>
  <cp:lastModifiedBy>Shihab AM</cp:lastModifiedBy>
  <cp:revision>5</cp:revision>
  <dcterms:created xsi:type="dcterms:W3CDTF">2019-07-19T00:30:54Z</dcterms:created>
  <dcterms:modified xsi:type="dcterms:W3CDTF">2024-08-23T10:18:17Z</dcterms:modified>
</cp:coreProperties>
</file>