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Scientific institutions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648EB8-B0FF-981F-BBAA-F93EB3504625}"/>
              </a:ext>
            </a:extLst>
          </p:cNvPr>
          <p:cNvSpPr>
            <a:spLocks noGrp="1"/>
          </p:cNvSpPr>
          <p:nvPr/>
        </p:nvSpPr>
        <p:spPr>
          <a:xfrm>
            <a:off x="2846717" y="3429000"/>
            <a:ext cx="6521569" cy="15308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/>
              <a:t>SHIHAB. A. M &amp; B. A. RAHIM</a:t>
            </a:r>
          </a:p>
        </p:txBody>
      </p:sp>
    </p:spTree>
    <p:extLst>
      <p:ext uri="{BB962C8B-B14F-4D97-AF65-F5344CB8AC3E}">
        <p14:creationId xmlns:p14="http://schemas.microsoft.com/office/powerpoint/2010/main" val="1827522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120462"/>
            <a:ext cx="9982826" cy="5280338"/>
          </a:xfrm>
        </p:spPr>
        <p:txBody>
          <a:bodyPr>
            <a:normAutofit fontScale="92500" lnSpcReduction="10000"/>
          </a:bodyPr>
          <a:lstStyle/>
          <a:p>
            <a:r>
              <a:rPr lang="en-US" sz="3000" b="1" dirty="0" err="1"/>
              <a:t>Baythul</a:t>
            </a:r>
            <a:r>
              <a:rPr lang="en-US" sz="3000" b="1" dirty="0"/>
              <a:t> </a:t>
            </a:r>
            <a:r>
              <a:rPr lang="en-US" sz="3000" b="1" dirty="0" err="1"/>
              <a:t>hikma</a:t>
            </a:r>
            <a:endParaRPr lang="en-US" sz="3000" b="1" dirty="0"/>
          </a:p>
          <a:p>
            <a:r>
              <a:rPr lang="en-US" sz="3200" b="1" dirty="0"/>
              <a:t>Construction of observatories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US" sz="3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828 ad First observatory known as </a:t>
            </a:r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en-US" sz="3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shammasiyya</a:t>
            </a:r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 built by </a:t>
            </a:r>
            <a:r>
              <a:rPr lang="en-US" sz="3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ma’mun</a:t>
            </a:r>
            <a:r>
              <a:rPr lang="en-US" sz="3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(headed by </a:t>
            </a:r>
            <a:r>
              <a:rPr lang="en-US" sz="30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</a:t>
            </a:r>
            <a:r>
              <a:rPr lang="en-US" sz="3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kawarazmi</a:t>
            </a:r>
            <a:r>
              <a:rPr lang="en-US" sz="3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en-US" sz="3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fadl</a:t>
            </a:r>
            <a:r>
              <a:rPr lang="en-US" sz="30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bin al </a:t>
            </a:r>
            <a:r>
              <a:rPr lang="en-US" sz="3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naubakht</a:t>
            </a:r>
            <a:r>
              <a:rPr lang="en-US" sz="3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US" sz="3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1023 ad, </a:t>
            </a:r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prince ala al </a:t>
            </a:r>
            <a:r>
              <a:rPr lang="en-US" sz="3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dawla</a:t>
            </a:r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built an observatory for </a:t>
            </a:r>
            <a:r>
              <a:rPr lang="en-US" sz="30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ibn </a:t>
            </a:r>
            <a:r>
              <a:rPr lang="en-US" sz="3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sina</a:t>
            </a:r>
            <a:r>
              <a:rPr lang="en-US" sz="30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30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hamdan</a:t>
            </a:r>
            <a:r>
              <a:rPr lang="en-US" sz="3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US" sz="3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Seljuq king </a:t>
            </a:r>
            <a:r>
              <a:rPr lang="en-US" sz="3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malik</a:t>
            </a:r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shah </a:t>
            </a:r>
            <a:r>
              <a:rPr lang="en-US" sz="3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built a royal observatory (headed by </a:t>
            </a:r>
            <a:r>
              <a:rPr lang="en-US" sz="3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umar</a:t>
            </a:r>
            <a:r>
              <a:rPr lang="en-US" sz="30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khayyam</a:t>
            </a:r>
            <a:r>
              <a:rPr lang="en-US" sz="3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457200" lvl="1" indent="0" algn="just">
              <a:buNone/>
            </a:pPr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15961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Scientific legacy of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islam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&amp; </a:t>
            </a:r>
            <a:br>
              <a:rPr lang="en-US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rise of modern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Scientific glory between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n-US" sz="2400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&amp; 13</a:t>
            </a:r>
            <a:r>
              <a:rPr lang="en-US" sz="2400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centuries.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Most translations done by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Jews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who know Arabic, Hebrew, Spanish &amp;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latin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Spanish city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Toledo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became a key Centre for translating scientific works.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9113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17</TotalTime>
  <Words>121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Tw Cen MT</vt:lpstr>
      <vt:lpstr>Droplet</vt:lpstr>
      <vt:lpstr>Scientific institutions</vt:lpstr>
      <vt:lpstr>PowerPoint Presentation</vt:lpstr>
      <vt:lpstr>Scientific legacy of islam &amp;  rise of modern science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institutions</dc:title>
  <dc:creator>Bahir</dc:creator>
  <cp:lastModifiedBy>Shihab AM</cp:lastModifiedBy>
  <cp:revision>3</cp:revision>
  <dcterms:created xsi:type="dcterms:W3CDTF">2019-07-12T00:29:06Z</dcterms:created>
  <dcterms:modified xsi:type="dcterms:W3CDTF">2024-08-23T10:20:20Z</dcterms:modified>
</cp:coreProperties>
</file>