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784A-1727-4EB4-8C72-1BF7F4846C46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5561-292F-4B13-8F13-9684C7374952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II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05685"/>
          </a:xfrm>
        </p:spPr>
        <p:txBody>
          <a:bodyPr>
            <a:normAutofit fontScale="60000"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Capital budgeting techniques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altLang="en-IN" b="1" dirty="0">
                <a:solidFill>
                  <a:srgbClr val="002060"/>
                </a:solidFill>
                <a:sym typeface="+mn-ea"/>
              </a:rPr>
              <a:t>Prepared by </a:t>
            </a:r>
            <a:endParaRPr lang="en-US" altLang="en-IN" b="1" dirty="0">
              <a:solidFill>
                <a:srgbClr val="002060"/>
              </a:solidFill>
              <a:sym typeface="+mn-ea"/>
            </a:endParaRPr>
          </a:p>
          <a:p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Dr. Muhammed Rafi.P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Assistant Professor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PG Department of Commerce &amp; Management studies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Question.1</a:t>
            </a:r>
            <a:endParaRPr lang="en-IN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user\Downloads\CamScanner 09-09-2020 08.32.13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352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Question.2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user\Downloads\CamScanner 09-09-2020 08.32.13_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5342"/>
            <a:ext cx="8352928" cy="477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Question.3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user\Downloads\CamScanner 09-09-2020 08.32.13_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1"/>
            <a:ext cx="8424936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Question.4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user\Downloads\CamScanner 09-09-2020 08.32.13_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2262"/>
            <a:ext cx="8208912" cy="46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Question.5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 descr="C:\Users\user\Downloads\CamScanner 09-09-2020 08.32.13_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24936" cy="471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WPS Presentation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Assignment II</vt:lpstr>
      <vt:lpstr>Question.1</vt:lpstr>
      <vt:lpstr>Question.2</vt:lpstr>
      <vt:lpstr>Question.3</vt:lpstr>
      <vt:lpstr>Question.4</vt:lpstr>
      <vt:lpstr>Question.5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II</dc:title>
  <dc:creator>user</dc:creator>
  <cp:lastModifiedBy>user</cp:lastModifiedBy>
  <cp:revision>2</cp:revision>
  <dcterms:created xsi:type="dcterms:W3CDTF">2020-09-09T03:11:00Z</dcterms:created>
  <dcterms:modified xsi:type="dcterms:W3CDTF">2024-08-31T06:51:58Z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F955692EECCA4DF49D8B01D5758F5DB3_12</vt:lpwstr>
  </property>
  <property fmtid="{D5CDD505-2E9C-101B-9397-08002B2CF9AE}" pid="3" name="KSOProductBuildVer">
    <vt:lpwstr>1033-12.2.0.17562</vt:lpwstr>
  </property>
</Properties>
</file>