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8" r:id="rId6"/>
    <p:sldId id="269" r:id="rId7"/>
    <p:sldId id="259" r:id="rId8"/>
    <p:sldId id="260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FA9A-361D-47BA-B7A7-51F36736F0BE}" type="datetimeFigureOut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6BCEE-AE68-43C0-A6DE-BC523B754E4F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Net Current Asset Forecasting Method</a:t>
            </a:r>
            <a:endParaRPr lang="en-IN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0000"/>
          </a:bodyPr>
          <a:lstStyle/>
          <a:p>
            <a:r>
              <a:rPr lang="en-US" altLang="en-IN" b="1" dirty="0">
                <a:solidFill>
                  <a:srgbClr val="002060"/>
                </a:solidFill>
                <a:sym typeface="+mn-ea"/>
              </a:rPr>
              <a:t>Prepared by </a:t>
            </a:r>
            <a:endParaRPr lang="en-US" altLang="en-IN" b="1" dirty="0">
              <a:solidFill>
                <a:srgbClr val="002060"/>
              </a:solidFill>
              <a:sym typeface="+mn-ea"/>
            </a:endParaRPr>
          </a:p>
          <a:p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Dr. Muhammed Rafi.P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Assistant Professor</a:t>
            </a:r>
            <a:br>
              <a:rPr lang="en-US" altLang="en-IN" b="1" dirty="0">
                <a:solidFill>
                  <a:srgbClr val="002060"/>
                </a:solidFill>
                <a:sym typeface="+mn-ea"/>
              </a:rPr>
            </a:br>
            <a:r>
              <a:rPr lang="en-US" altLang="en-IN" b="1" dirty="0">
                <a:solidFill>
                  <a:srgbClr val="002060"/>
                </a:solidFill>
                <a:sym typeface="+mn-ea"/>
              </a:rPr>
              <a:t>PG Department of Commerce &amp; Management studies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ser\Downloads\CamScanner 09-18-2020 08.15.22_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043"/>
            <a:ext cx="9144000" cy="43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ser\Downloads\CamScanner 09-18-2020 08.15.22_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977"/>
            <a:ext cx="9144000" cy="61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Net Current Asset Forecasting Method</a:t>
            </a:r>
            <a:endParaRPr lang="en-IN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method, amount blocked in each item of current asset is determined first.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value of current liabilities is arrived at.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the total estimated amount of current asset and current liabilities gives the networking capital requirement of the firm.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this amount, some extra amount(safety margin) for providing for contingency is added.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extra amount is calculated as a fixed percentage of the net working arrived at by deducting the total current liabilities from the total current assets.</a:t>
            </a:r>
            <a:endParaRPr lang="en-I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user\Downloads\CamScanner 09-18-2020 07.57.25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500" b="1" dirty="0" smtClean="0"/>
              <a:t>1.For a trading concern</a:t>
            </a:r>
            <a:endParaRPr lang="en-IN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user\Downloads\CamScanner 09-18-2020 15.24.34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5065"/>
            <a:ext cx="8352928" cy="52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user\Downloads\CamScanner 09-18-2020 15.24.34_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386"/>
            <a:ext cx="9144000" cy="61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Problem 1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Ltd. Gives the following information.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Expected level of production			1,20,000 units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Raw materials to remain in stock on an average	2months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Processing period for each unit of product		1 month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Finished goods remain in stock on an average	3 months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Credit allowed the customers from the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of </a:t>
            </a:r>
            <a:r>
              <a:rPr lang="en-US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despatch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3 months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ratios of cost to selling price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Raw material 	60%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Direct wages 	10%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Overhead	 20%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Selling price per unit 	Rs.10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Expected margin on sale	10%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required to estimate the working capital requirements of ABC Ltd.</a:t>
            </a:r>
            <a:endParaRPr lang="en-I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S</a:t>
            </a:r>
            <a:r>
              <a:rPr lang="en-US" sz="3000" b="1" dirty="0" smtClean="0">
                <a:solidFill>
                  <a:srgbClr val="FF0000"/>
                </a:solidFill>
              </a:rPr>
              <a:t>olution</a:t>
            </a:r>
            <a:endParaRPr lang="en-IN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user\Downloads\CamScanner 09-18-2020 08.08.45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623" y="1484782"/>
          <a:ext cx="7056784" cy="4815119"/>
        </p:xfrm>
        <a:graphic>
          <a:graphicData uri="http://schemas.openxmlformats.org/drawingml/2006/table">
            <a:tbl>
              <a:tblPr firstRow="1" firstCol="1" bandRow="1"/>
              <a:tblGrid>
                <a:gridCol w="407872"/>
                <a:gridCol w="4056625"/>
                <a:gridCol w="1080120"/>
                <a:gridCol w="1512167"/>
              </a:tblGrid>
              <a:tr h="1675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(4)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Sundry debtors: 3 Months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Raw materials ( 12,00,000 x 60/100 x </a:t>
                      </a:r>
                      <a:r>
                        <a:rPr lang="en-IN" sz="1700" b="1" dirty="0" smtClean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3/12)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Direct wages   :( 12,00,000 x </a:t>
                      </a:r>
                      <a:r>
                        <a:rPr lang="en-IN" sz="1700" b="1" dirty="0" smtClean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10/100 </a:t>
                      </a: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x </a:t>
                      </a:r>
                      <a:r>
                        <a:rPr lang="en-IN" sz="1700" b="1" dirty="0" smtClean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3/12)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Overheads    </a:t>
                      </a:r>
                      <a:r>
                        <a:rPr lang="en-IN" sz="1700" b="1" dirty="0" smtClean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  </a:t>
                      </a: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: ( 12,00,000 x </a:t>
                      </a:r>
                      <a:r>
                        <a:rPr lang="en-IN" sz="1700" b="1" dirty="0" smtClean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20/100 </a:t>
                      </a: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x </a:t>
                      </a:r>
                      <a:r>
                        <a:rPr lang="en-IN" sz="1700" b="1" dirty="0" smtClean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3/12)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1,80,000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30,000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60,000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2,70,000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37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Here profit may be included :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If profit is not included, Total working capital.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If profit is included, sundry debtors will be 3,00,000 instead of Rs.2,70,000 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7,50,000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3,00,000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Then working capital will be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 </a:t>
                      </a:r>
                      <a:endParaRPr lang="en-IN" sz="170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700" b="1" dirty="0">
                          <a:effectLst/>
                          <a:latin typeface="+mj-lt"/>
                          <a:ea typeface="Calibri" panose="020F0502020204030204"/>
                          <a:cs typeface="Times New Roman" panose="02020603050405020304"/>
                        </a:rPr>
                        <a:t>7,80,000</a:t>
                      </a:r>
                      <a:endParaRPr lang="en-IN" sz="1700" dirty="0">
                        <a:effectLst/>
                        <a:latin typeface="+mj-lt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Problem 2</a:t>
            </a:r>
            <a:endParaRPr lang="en-IN" sz="3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user\Downloads\CamScanner 09-18-2020 08.15.22_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WPS Presentation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Times New Roman</vt:lpstr>
      <vt:lpstr>Microsoft YaHei</vt:lpstr>
      <vt:lpstr>Arial Unicode MS</vt:lpstr>
      <vt:lpstr>Calibri</vt:lpstr>
      <vt:lpstr>Office Theme</vt:lpstr>
      <vt:lpstr>Net Current Asset Forecasting Method</vt:lpstr>
      <vt:lpstr>Net Current Asset Forecasting Method</vt:lpstr>
      <vt:lpstr>PowerPoint 演示文稿</vt:lpstr>
      <vt:lpstr>1.For a trading concern</vt:lpstr>
      <vt:lpstr>PowerPoint 演示文稿</vt:lpstr>
      <vt:lpstr>Problem 1</vt:lpstr>
      <vt:lpstr>Solution</vt:lpstr>
      <vt:lpstr>PowerPoint 演示文稿</vt:lpstr>
      <vt:lpstr>Problem 2</vt:lpstr>
      <vt:lpstr>Solution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Current Asset Forecasting Method</dc:title>
  <dc:creator>user</dc:creator>
  <cp:lastModifiedBy>user</cp:lastModifiedBy>
  <cp:revision>13</cp:revision>
  <dcterms:created xsi:type="dcterms:W3CDTF">2020-09-18T02:19:00Z</dcterms:created>
  <dcterms:modified xsi:type="dcterms:W3CDTF">2024-08-31T07:03:22Z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0AA88BA7D3284CD293F07E8BC0B14B6A_12</vt:lpwstr>
  </property>
  <property fmtid="{D5CDD505-2E9C-101B-9397-08002B2CF9AE}" pid="3" name="KSOProductBuildVer">
    <vt:lpwstr>1033-12.2.0.17562</vt:lpwstr>
  </property>
</Properties>
</file>