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1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D8CF-549A-4B59-AE96-CD0612B3F57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0926-F441-4386-88F9-31A2F66808F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D8CF-549A-4B59-AE96-CD0612B3F57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0926-F441-4386-88F9-31A2F66808F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D8CF-549A-4B59-AE96-CD0612B3F57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0926-F441-4386-88F9-31A2F66808F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D8CF-549A-4B59-AE96-CD0612B3F57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0926-F441-4386-88F9-31A2F66808F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D8CF-549A-4B59-AE96-CD0612B3F57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0926-F441-4386-88F9-31A2F66808F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D8CF-549A-4B59-AE96-CD0612B3F57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0926-F441-4386-88F9-31A2F66808F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D8CF-549A-4B59-AE96-CD0612B3F574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0926-F441-4386-88F9-31A2F66808F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D8CF-549A-4B59-AE96-CD0612B3F574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0926-F441-4386-88F9-31A2F66808F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D8CF-549A-4B59-AE96-CD0612B3F574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0926-F441-4386-88F9-31A2F66808F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D8CF-549A-4B59-AE96-CD0612B3F57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0926-F441-4386-88F9-31A2F66808F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D8CF-549A-4B59-AE96-CD0612B3F57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0926-F441-4386-88F9-31A2F66808F8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4D8CF-549A-4B59-AE96-CD0612B3F57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A0926-F441-4386-88F9-31A2F66808F8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Operating/ Working Capital Cycle Method </a:t>
            </a: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solidFill>
                  <a:prstClr val="black"/>
                </a:solidFill>
              </a:rPr>
              <a:t>Operating </a:t>
            </a:r>
            <a:r>
              <a:rPr lang="en-US" sz="3000" b="1" dirty="0" smtClean="0">
                <a:solidFill>
                  <a:prstClr val="black"/>
                </a:solidFill>
              </a:rPr>
              <a:t>/ Working capital Cycle </a:t>
            </a:r>
            <a:r>
              <a:rPr lang="en-US" sz="3000" b="1" dirty="0">
                <a:solidFill>
                  <a:prstClr val="black"/>
                </a:solidFill>
              </a:rPr>
              <a:t>Method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indicates the length of time between a company’s paying for materials, holding of stocks and receiving the cash from sales of finished goods.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determined by adding the number of days required for each stage in the cycle.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Operating cycle process can be expressed in the form of equation as follows: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Operating cycle = R + W + F +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Where,  	R = raw material storage period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W = Work in progress holding period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F = Finished goods storage period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D = Debtors collection period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C = Credit period availed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Shorter the operating cycle period, lower will be the requirement of working capital and vice versa.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Calculation of various components of operating cycle</a:t>
            </a:r>
            <a:br>
              <a:rPr lang="en-US" sz="2800" b="1" dirty="0" smtClean="0"/>
            </a:b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Raw material storage period      =  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Average stock of raw material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Average daily consumption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Average stock		= 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stock + Closing stock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 2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Average daily consumption	=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Material consumed during the year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365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 Average period of W.I.P	=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W.I.P           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Average daily production cost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W.I.P	                      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W.I.P + Closing W.I.P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           2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Average daily production cost    =  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production cost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   365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435280" cy="525658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Finished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goods average storage period 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000" b="1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stock of finished goods </a:t>
            </a:r>
            <a:endParaRPr lang="en-US" sz="2000" b="1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Daily </a:t>
            </a:r>
            <a:r>
              <a:rPr lang="en-US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cost of goods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sold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 of finished goods	=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Opening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Closing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FG</a:t>
            </a:r>
            <a:endParaRPr lang="en-US" sz="20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2</a:t>
            </a: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Daily </a:t>
            </a: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average stock of goods	= 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0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en-US" sz="2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goods sold</a:t>
            </a:r>
            <a:endParaRPr lang="en-US" sz="20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365</a:t>
            </a:r>
            <a:endParaRPr lang="en-US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IV. Debtors collection period	   =      </a:t>
            </a:r>
            <a:r>
              <a:rPr lang="en-US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debtors (Including B/R)</a:t>
            </a:r>
            <a:endParaRPr lang="en-US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  Average daily credit sales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Average debtors			=    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 + Closing debtors</a:t>
            </a:r>
            <a:endParaRPr lang="en-US" sz="20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      2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Average daily credit sales		=                 </a:t>
            </a:r>
            <a:r>
              <a:rPr lang="en-US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Credit sales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	365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N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V. Creditors payment period  = </a:t>
            </a:r>
            <a:r>
              <a:rPr lang="en-US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creditors (Including B/P)</a:t>
            </a:r>
            <a:endParaRPr lang="en-US" sz="22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Average daily credit purchase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Average creditors     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Opening Creditors+ Closing creditors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	2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Average daily credit purchase	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credit purchase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                 365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Estimation of working capital requirement using operating cycle method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1: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duration of operating cycle using the formulae 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R + W+ F+ D – C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2: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number of operating cycles in an operating period.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operating cycles =      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365                      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Period of one operating cycle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3: Estimating the working capital requirement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operating expenses for the period</a:t>
            </a:r>
            <a:endParaRPr lang="en-US" sz="22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Number of operating cycles in the period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 4 : Add contingencies if any: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To the figure obtained under step no.3,a certain amount may be added to take care of contingencies and working capital requirement is arrived at.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2810</Words>
  <Application>WPS Presentation</Application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Operating/ Working Capital Cycle Method </vt:lpstr>
      <vt:lpstr>Operating / Working capital Cycle Method </vt:lpstr>
      <vt:lpstr>PowerPoint 演示文稿</vt:lpstr>
      <vt:lpstr>Calculation of various components of operating cycle </vt:lpstr>
      <vt:lpstr>PowerPoint 演示文稿</vt:lpstr>
      <vt:lpstr>PowerPoint 演示文稿</vt:lpstr>
      <vt:lpstr>Estimation of working capital requirement using operating cycle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19</cp:revision>
  <dcterms:created xsi:type="dcterms:W3CDTF">2020-09-20T07:15:00Z</dcterms:created>
  <dcterms:modified xsi:type="dcterms:W3CDTF">2024-08-31T07:03:31Z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51E0EE6AAF974FBD9CFA5CC5C449A9CE_12</vt:lpwstr>
  </property>
  <property fmtid="{D5CDD505-2E9C-101B-9397-08002B2CF9AE}" pid="3" name="KSOProductBuildVer">
    <vt:lpwstr>1033-12.2.0.17562</vt:lpwstr>
  </property>
</Properties>
</file>