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3CEF-288C-4A8A-A6D4-E8AC2C4475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7BB1-4ED3-4D9A-9A63-25756910C44F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Problems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6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Operating cycle method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r>
              <a:rPr lang="en-US" altLang="en-IN" b="1" dirty="0">
                <a:solidFill>
                  <a:srgbClr val="002060"/>
                </a:solidFill>
                <a:sym typeface="+mn-ea"/>
              </a:rPr>
              <a:t>Prepared by </a:t>
            </a:r>
            <a:endParaRPr lang="en-US" altLang="en-IN" b="1" dirty="0">
              <a:solidFill>
                <a:srgbClr val="002060"/>
              </a:solidFill>
              <a:sym typeface="+mn-ea"/>
            </a:endParaRPr>
          </a:p>
          <a:p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Dr. Muhammed Rafi.P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Assistant Professor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PG Department of Commerce &amp; Management studies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Problem.3 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following information, calculate the working capital requirements of XYZ Ltd.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(in thousands)</a:t>
            </a:r>
            <a:endParaRPr lang="en-US" sz="2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 sales					5,000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 of sales				4,000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of production				3,000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Purchases					3,600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raw material consumed 			   700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material cost				     90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work in progress		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95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finished goods stock			   200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debtors					   360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creditors			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760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 descr="C:\Users\user\Downloads\CamScanner 09-21-2020 10.34.27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2332"/>
            <a:ext cx="8496944" cy="54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C:\Users\user\Downloads\CamScanner 09-21-2020 10.34.27_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9475"/>
            <a:ext cx="8208912" cy="42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 descr="C:\Users\user\Downloads\CamScanner 09-21-2020 10.34.27_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7336"/>
            <a:ext cx="8136904" cy="27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Problem. 1</a:t>
            </a:r>
            <a:endParaRPr lang="en-IN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user\Downloads\CamScanner 09-21-2020 09.26.05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2323"/>
            <a:ext cx="8064896" cy="39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/>
              <a:t>Calculation of net operating cycle period of Trissur Ltd.</a:t>
            </a:r>
            <a:endParaRPr lang="en-IN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Raw material storage period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(R) =  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stock of raw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Average daily consumption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Average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		=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50,000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Average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   =   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consumed during the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		                360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              =         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6,00,000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1,667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360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Raw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storage period      =  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50,000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 30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1,667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Average period of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W.I.P (W)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=                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W.I.P           </a:t>
            </a:r>
            <a:endParaRPr lang="en-US" sz="2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Average daily production cost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Average W.I.P	                      =   30,000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Average daily production cost    =      </a:t>
            </a:r>
            <a:r>
              <a:rPr lang="en-US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production cost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360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=   </a:t>
            </a:r>
            <a:r>
              <a:rPr lang="en-US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5,00,000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1389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	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of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W.I.P 	         =    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30,000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22 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	                 1,338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Finished goods average storage period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(F):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              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of finished goods </a:t>
            </a:r>
            <a:endParaRPr lang="en-US" sz="2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Daily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cost of goods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Average stock of finished goods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40,000</a:t>
            </a:r>
            <a:endParaRPr lang="en-US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Daily average stock of goods	=        </a:t>
            </a:r>
            <a:r>
              <a:rPr lang="en-US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goods sold</a:t>
            </a:r>
            <a:endParaRPr lang="en-US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=         </a:t>
            </a:r>
            <a:r>
              <a:rPr lang="en-US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8,00,000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 2,222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360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Finished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average storage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          =  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40,000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18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2,222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Debtors collection period  (D)             =       45 days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/>
          </a:p>
          <a:p>
            <a:endParaRPr lang="en-IN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 operating cycle period</a:t>
            </a: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+ W + F + D =    115</a:t>
            </a:r>
            <a:endParaRPr lang="en-US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Less :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credit period availed(C)</a:t>
            </a: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   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</a:t>
            </a:r>
            <a:endParaRPr lang="en-US" sz="2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Net        Operating cycle period  =           85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operating cycles in a year    = </a:t>
            </a: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4.2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 85</a:t>
            </a: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Problem.2</a:t>
            </a:r>
            <a:endParaRPr lang="en-IN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user\Downloads\CamScanner 09-21-2020 10.19.44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809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user\Downloads\CamScanner 09-21-2020 10.19.44_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369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user\Downloads\CamScanner 09-21-2020 10.19.44_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809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2308</Words>
  <Application>WPS Presentation</Application>
  <PresentationFormat>On-screen Show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Problems</vt:lpstr>
      <vt:lpstr>Problem. 1</vt:lpstr>
      <vt:lpstr>Calculation of net operating cycle period of Trissur Ltd.</vt:lpstr>
      <vt:lpstr>PowerPoint 演示文稿</vt:lpstr>
      <vt:lpstr>PowerPoint 演示文稿</vt:lpstr>
      <vt:lpstr>PowerPoint 演示文稿</vt:lpstr>
      <vt:lpstr>Problem.2</vt:lpstr>
      <vt:lpstr>PowerPoint 演示文稿</vt:lpstr>
      <vt:lpstr>PowerPoint 演示文稿</vt:lpstr>
      <vt:lpstr>Problem.3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</dc:title>
  <dc:creator>user</dc:creator>
  <cp:lastModifiedBy>user</cp:lastModifiedBy>
  <cp:revision>3</cp:revision>
  <dcterms:created xsi:type="dcterms:W3CDTF">2020-09-30T16:26:00Z</dcterms:created>
  <dcterms:modified xsi:type="dcterms:W3CDTF">2024-08-31T07:03:58Z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CD59B873200D4B47AA7E324F88CE6258_12</vt:lpwstr>
  </property>
  <property fmtid="{D5CDD505-2E9C-101B-9397-08002B2CF9AE}" pid="3" name="KSOProductBuildVer">
    <vt:lpwstr>1033-12.2.0.17562</vt:lpwstr>
  </property>
</Properties>
</file>