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8" r:id="rId5"/>
    <p:sldId id="267" r:id="rId6"/>
    <p:sldId id="258" r:id="rId7"/>
    <p:sldId id="259" r:id="rId8"/>
    <p:sldId id="264" r:id="rId9"/>
    <p:sldId id="260" r:id="rId10"/>
    <p:sldId id="263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86732-6F56-419F-B85C-DECC1082387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36B30-5A0B-4014-821F-4AD1654F1265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Techniques of inventory Management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0000"/>
          </a:bodyPr>
          <a:lstStyle/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Continuation</a:t>
            </a:r>
            <a:r>
              <a:rPr lang="en-US" dirty="0" smtClean="0"/>
              <a:t>……….</a:t>
            </a:r>
            <a:endParaRPr lang="en-US" dirty="0" smtClean="0"/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IN" sz="3200" b="1" dirty="0">
                <a:solidFill>
                  <a:srgbClr val="C00000"/>
                </a:solidFill>
                <a:ea typeface="+mn-ea"/>
                <a:cs typeface="+mn-cs"/>
              </a:rPr>
              <a:t>Perpetual Inventory System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of material control on continuous basis while the material is in storage is called perpetual inventory system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system the actual stock is taken continuously and is compared with the stock as shown by the material records.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method of recording stores balance after every receipt and issue, to facilitate regular checking to avoid closing down of factory for stock taking.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IN" sz="2500" b="1" dirty="0">
                <a:solidFill>
                  <a:srgbClr val="C00000"/>
                </a:solidFill>
                <a:ea typeface="+mn-ea"/>
                <a:cs typeface="+mn-cs"/>
              </a:rPr>
              <a:t>JIT (Just in Time) inventory technique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aims at minimizing inventories of raw material and work in progress.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aims at eliminating waste from every aspect of manufacturing and its related activities.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JIT refers to producing only what is needed, when it is needed, in just the quantity needed.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ABC analysis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with view to exercise better control over materials.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analysis all materials are classified into three categories.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 and C according to value.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include high value of materials, category B includes medium value of materials and category C consist lower value materials.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this technique a greater or strict control is exercised over category A, moderate control is exercised over category and relatively lesser degree of control over category C materials.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704855" cy="31683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i="1" dirty="0">
                <a:solidFill>
                  <a:srgbClr val="C00000"/>
                </a:solidFill>
                <a:latin typeface="Arial" panose="020B0604020202020204"/>
                <a:ea typeface="Cambria" panose="02040503050406030204"/>
                <a:cs typeface="Cambria" panose="02040503050406030204"/>
              </a:rPr>
              <a:t>ABC Analysis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80920" cy="30525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IN" sz="3200" b="1" dirty="0">
                <a:solidFill>
                  <a:srgbClr val="C00000"/>
                </a:solidFill>
                <a:ea typeface="+mn-ea"/>
                <a:cs typeface="+mn-cs"/>
              </a:rPr>
              <a:t>Advantages of ABC analysis </a:t>
            </a:r>
            <a:br>
              <a:rPr lang="en-IN" sz="3200" dirty="0">
                <a:solidFill>
                  <a:srgbClr val="C00000"/>
                </a:solidFill>
                <a:ea typeface="+mn-ea"/>
                <a:cs typeface="+mn-cs"/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strict control over costly materials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working capital bitterly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costs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clerical costs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stock turnover ratio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VED analysis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this, parts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classified in to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Vital, Essential and Desirable.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Vital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spares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those which are very critical production. If these are out of stock, it will lead to immediately production stoppage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spares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those which are very important. Without these, production can be done only for few hours or day. If they are out of stock for a long period, production will stop.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Desirable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those which are required for production, but factory can manage without them for some time,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000" b="1" dirty="0">
                <a:solidFill>
                  <a:srgbClr val="C00000"/>
                </a:solidFill>
                <a:ea typeface="+mn-ea"/>
                <a:cs typeface="+mn-cs"/>
              </a:rPr>
              <a:t>HML Analysis</a:t>
            </a:r>
            <a:br>
              <a:rPr lang="en-IN" sz="3000" b="1" dirty="0">
                <a:solidFill>
                  <a:srgbClr val="C00000"/>
                </a:solidFill>
                <a:ea typeface="+mn-ea"/>
                <a:cs typeface="+mn-cs"/>
              </a:rPr>
            </a:b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analysis, inventories are classified into three categories on the basis of the value of the inventories.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= High value of inventories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= Medium value of inventories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Low value of inventories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IN" sz="3000" b="1" dirty="0">
                <a:solidFill>
                  <a:srgbClr val="C00000"/>
                </a:solidFill>
                <a:ea typeface="+mn-ea"/>
                <a:cs typeface="+mn-cs"/>
              </a:rPr>
              <a:t>Aging Schedule of Inventories</a:t>
            </a: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in which inventories are classified according to the period of their holding in the store is called aging schedule of inventory.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the age of inventories or the period for which inventories are lying on stock together with the percentage of each inventory of total inventory.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to identify the rate at which various inventories are consumed.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help in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movement of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inventories.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Hence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also called as, FNSD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where,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Fast moving inventories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Normal moving inventories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Slow moving inventories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Dead moving inventories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2943</Words>
  <Application>WPS Presentation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Arial</vt:lpstr>
      <vt:lpstr>Cambria</vt:lpstr>
      <vt:lpstr>Calibri</vt:lpstr>
      <vt:lpstr>Microsoft YaHei</vt:lpstr>
      <vt:lpstr>Arial Unicode MS</vt:lpstr>
      <vt:lpstr>Office Theme</vt:lpstr>
      <vt:lpstr>Techniques of inventory Management</vt:lpstr>
      <vt:lpstr>ABC analysis</vt:lpstr>
      <vt:lpstr>PowerPoint 演示文稿</vt:lpstr>
      <vt:lpstr>ABC Analysis</vt:lpstr>
      <vt:lpstr>Advantages of ABC analysis  </vt:lpstr>
      <vt:lpstr>VED analysis</vt:lpstr>
      <vt:lpstr>HML Analysis </vt:lpstr>
      <vt:lpstr>Aging Schedule of Inventories</vt:lpstr>
      <vt:lpstr>PowerPoint 演示文稿</vt:lpstr>
      <vt:lpstr>Perpetual Inventory System</vt:lpstr>
      <vt:lpstr>JIT (Just in Time) inventory technique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2020-10-14T16:18:00Z</dcterms:created>
  <dcterms:modified xsi:type="dcterms:W3CDTF">2024-08-31T07:06:30Z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9E511C17A3F04152884BD9E97FCEAB24_12</vt:lpwstr>
  </property>
  <property fmtid="{D5CDD505-2E9C-101B-9397-08002B2CF9AE}" pid="3" name="KSOProductBuildVer">
    <vt:lpwstr>1033-12.2.0.17562</vt:lpwstr>
  </property>
</Properties>
</file>