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844F-CCE8-422F-8BCF-7118A22870A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F402-AB9E-4C5A-A54B-994681CF85D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844F-CCE8-422F-8BCF-7118A22870A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F402-AB9E-4C5A-A54B-994681CF85D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844F-CCE8-422F-8BCF-7118A22870A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F402-AB9E-4C5A-A54B-994681CF85D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844F-CCE8-422F-8BCF-7118A22870A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F402-AB9E-4C5A-A54B-994681CF85D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844F-CCE8-422F-8BCF-7118A22870A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F402-AB9E-4C5A-A54B-994681CF85D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844F-CCE8-422F-8BCF-7118A22870A0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F402-AB9E-4C5A-A54B-994681CF85D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844F-CCE8-422F-8BCF-7118A22870A0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F402-AB9E-4C5A-A54B-994681CF85D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844F-CCE8-422F-8BCF-7118A22870A0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F402-AB9E-4C5A-A54B-994681CF85D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844F-CCE8-422F-8BCF-7118A22870A0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F402-AB9E-4C5A-A54B-994681CF85D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844F-CCE8-422F-8BCF-7118A22870A0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F402-AB9E-4C5A-A54B-994681CF85D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844F-CCE8-422F-8BCF-7118A22870A0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F402-AB9E-4C5A-A54B-994681CF85D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E844F-CCE8-422F-8BCF-7118A22870A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5F402-AB9E-4C5A-A54B-994681CF85D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Module </a:t>
            </a:r>
            <a:r>
              <a:rPr lang="en-US" sz="3200" b="1" dirty="0" smtClean="0">
                <a:solidFill>
                  <a:srgbClr val="C00000"/>
                </a:solidFill>
              </a:rPr>
              <a:t>2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45815"/>
            <a:ext cx="6400800" cy="2292985"/>
          </a:xfrm>
        </p:spPr>
        <p:txBody>
          <a:bodyPr>
            <a:normAutofit fontScale="50000"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Capital budgeting</a:t>
            </a:r>
            <a:endParaRPr lang="en-US" sz="4800" b="1" dirty="0" smtClean="0">
              <a:solidFill>
                <a:srgbClr val="C00000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 decision can be classified under two broad groups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–term investment decision i.e.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Capital budgeting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Short-term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 decision i.e.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Capital Management.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C00000"/>
                </a:solidFill>
              </a:rPr>
              <a:t>Capital budgeting </a:t>
            </a:r>
            <a:br>
              <a:rPr lang="en-IN" sz="3200" dirty="0">
                <a:solidFill>
                  <a:srgbClr val="C00000"/>
                </a:solidFill>
              </a:rPr>
            </a:br>
            <a:endParaRPr lang="en-IN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budgeting or capital investment decision means a decision about capital expenditure.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expenditure simply refers to investment in fixed assets and other development projects.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capital budgeting is a combination of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terms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namely,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capital and budgeting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the amount allocated for investment in fixed assets or projects.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Budgeting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process of planning projected inflows and outflows of cash during a specific future period.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C00000"/>
                </a:solidFill>
              </a:rPr>
              <a:t>Features or </a:t>
            </a:r>
            <a:r>
              <a:rPr lang="en-IN" sz="3200" b="1" dirty="0" smtClean="0">
                <a:solidFill>
                  <a:srgbClr val="C00000"/>
                </a:solidFill>
              </a:rPr>
              <a:t>natures</a:t>
            </a:r>
            <a:br>
              <a:rPr lang="en-IN" sz="3200" dirty="0">
                <a:solidFill>
                  <a:srgbClr val="C00000"/>
                </a:solidFill>
              </a:rPr>
            </a:br>
            <a:endParaRPr lang="en-IN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an investment of funds in long term activities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involves large outlays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funds are exchanged for future benefits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benefits are expected over a number of years in future.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irreversible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Gestation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 is long.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C00000"/>
                </a:solidFill>
              </a:rPr>
              <a:t>Role and importance of capital budgeting </a:t>
            </a:r>
            <a:br>
              <a:rPr lang="en-IN" sz="3200" dirty="0">
                <a:solidFill>
                  <a:srgbClr val="C00000"/>
                </a:solidFill>
              </a:rPr>
            </a:br>
            <a:endParaRPr lang="en-IN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Huge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apital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budgeting decision involve huge investment in permanent asset. So it requires careful planning and appraisal.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implications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apital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budgeting decisions have long term effects on the future profitability and cost structure of the firm.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Irreversible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budgeting decision once made cannot be reversed easily.so careful dealings should be made.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budgeting involve greater risk and uncertainty. The longer is the period of project, the greater may be the risk.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Autofit/>
          </a:bodyPr>
          <a:lstStyle/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Growth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capital budgeting decisions affect the rate and direction of growth of a firm.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Impact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firms’ competitive strength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capital budgeting decisions affect the capacity and strength of a firm to face competition.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 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decision: T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decisions involve forecasting of future conditions for estimating the future cash flows. And cost of different projects. So it involve greater difficult.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control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 capital budgeting there is a regular comparison of budgeted and actual expenditures. Therefore cost control is facilitated through capital budgeting.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Wealth maximization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basic objective of FM is to maximize the wealth of the shareholders. Capital budgeting helps to achieve this basic objective.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C00000"/>
                </a:solidFill>
              </a:rPr>
              <a:t>Steps in capital budgeting </a:t>
            </a:r>
            <a:br>
              <a:rPr lang="en-IN" sz="3200" dirty="0">
                <a:solidFill>
                  <a:srgbClr val="C00000"/>
                </a:solidFill>
              </a:rPr>
            </a:br>
            <a:endParaRPr lang="en-IN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generation:</a:t>
            </a:r>
            <a:endParaRPr lang="en-IN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capital budgeting process begins with generation or identification of investment proposals.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 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screening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is then subject to a preliminary screening process in order to assess whether it is technically feasible, resources are available and the expected return are adequate to compensate for the risks involved.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evaluation:</a:t>
            </a:r>
            <a:endParaRPr lang="en-IN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fter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screening the project ideas or investment proposals the next step is to evaluate the profitability of each proposal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4.   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the next step is the selection and approval of best proposal.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 startAt="5"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execution and 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implementation:</a:t>
            </a:r>
            <a:endParaRPr lang="en-IN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fter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selection, funds are allocated for them and a capital budget is prepared.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 startAt="5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3155</Words>
  <Application>WPS Presentation</Application>
  <PresentationFormat>On-screen Show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Module 2</vt:lpstr>
      <vt:lpstr>PowerPoint 演示文稿</vt:lpstr>
      <vt:lpstr>Capital budgeting  </vt:lpstr>
      <vt:lpstr>Features or natures </vt:lpstr>
      <vt:lpstr>Role and importance of capital budgeting  </vt:lpstr>
      <vt:lpstr>PowerPoint 演示文稿</vt:lpstr>
      <vt:lpstr>PowerPoint 演示文稿</vt:lpstr>
      <vt:lpstr>Steps in capital budgeting 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3</dc:title>
  <dc:creator>user</dc:creator>
  <cp:lastModifiedBy>user</cp:lastModifiedBy>
  <cp:revision>3</cp:revision>
  <dcterms:created xsi:type="dcterms:W3CDTF">2020-07-22T03:57:00Z</dcterms:created>
  <dcterms:modified xsi:type="dcterms:W3CDTF">2024-08-31T06:44:43Z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EBB866F6504647C996C88EA1472DCFF7_12</vt:lpwstr>
  </property>
  <property fmtid="{D5CDD505-2E9C-101B-9397-08002B2CF9AE}" pid="3" name="KSOProductBuildVer">
    <vt:lpwstr>1033-12.2.0.17562</vt:lpwstr>
  </property>
</Properties>
</file>