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4" r:id="rId4"/>
    <p:sldId id="265" r:id="rId5"/>
    <p:sldId id="275" r:id="rId6"/>
    <p:sldId id="266" r:id="rId7"/>
    <p:sldId id="268" r:id="rId8"/>
    <p:sldId id="267" r:id="rId9"/>
    <p:sldId id="271" r:id="rId10"/>
    <p:sldId id="270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smtClean="0">
                <a:solidFill>
                  <a:srgbClr val="C00000"/>
                </a:solidFill>
              </a:rPr>
              <a:t>Module 2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 fontScale="50000"/>
          </a:bodyPr>
          <a:lstStyle/>
          <a:p>
            <a:r>
              <a:rPr lang="en-US" sz="5000" b="1" dirty="0" smtClean="0">
                <a:solidFill>
                  <a:srgbClr val="C00000"/>
                </a:solidFill>
              </a:rPr>
              <a:t>Capital budgeting</a:t>
            </a:r>
            <a:endParaRPr lang="en-US" sz="5000" b="1" dirty="0" smtClean="0">
              <a:solidFill>
                <a:srgbClr val="C00000"/>
              </a:solidFill>
            </a:endParaRPr>
          </a:p>
          <a:p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Example 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Ltd is producing articles mostly by manual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is considering to replace it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new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machine. There are two alternative models M and N of the new machine. Prepare a statement of profitability  from the following data: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 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 N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life of machine		   4 years	    5 years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machine		            Rs.90,000	Rs.180,000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savings in scrap		       5000	          8000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savings in direct wages	    60,000	       80,000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cost of maintenance	                    8000	       10,000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cost of supervision		    12,000	       18,000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Solution </a:t>
            </a:r>
            <a:endParaRPr lang="en-IN" sz="2800" b="1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272808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Situations of capital budgeting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Mechanization of a process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Replacing and modernizing a process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Choosing between alternative machines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Introducing anew product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Expanding the business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Accept-reject decisions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Contingent decisions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 for research and development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Information required for capital budgeting </a:t>
            </a:r>
            <a:br>
              <a:rPr lang="en-IN" sz="3200" b="1" dirty="0">
                <a:solidFill>
                  <a:srgbClr val="C00000"/>
                </a:solidFill>
              </a:rPr>
            </a:b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IN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Cash </a:t>
            </a:r>
            <a:r>
              <a:rPr lang="en-IN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capital budgeting decision, the cost and benefit of a project are measured in terms of cash flows. Cash flow may be cash inflow or outflow. Cost are referred to as cash outflows and benefits are denoted as cash inflows. 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cash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flows: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Initial cash flows (initial investment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nvestment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for beginning a new project. </a:t>
            </a:r>
            <a:r>
              <a:rPr lang="en-I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cost of new assets, initial working capital etc.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new asset, including insurance, freight, installation charges etc.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cost of the assets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in working capital or additional working capital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annual cash inflows or Operating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flows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cash outflow and inflows (profits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Terminal cash flows: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cash inflows for the last or terminal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year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project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It occurs in two ways: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estimated salvage or scrap value realizable at the end of the life of the project.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working capital which was invested in the beginning will no longer be required as the project is being terminated.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Required rate of return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rate of return from a proposal is required in order to A) adjust the future cash flows of a project B) determining the profitability of the proposal or project. An investment proposal is accepted when the return from it is more the required rate of return.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Other information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of project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funds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Kinds of capital budgeting decision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budgeting decisions can be broadly classified into two categories: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which increase revenue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which reduce costs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Profitability statement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(in revenue increasing decisions)</a:t>
            </a:r>
            <a:endParaRPr lang="en-IN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 sales revenue					xxx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Less: Operating expenses including depreciation	      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Income before tax				xxx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Less: Income Tax				      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Net income after tax				xxx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Add: Depreciation				      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Net cash inflows			      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IN" sz="2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Example 1</a:t>
            </a:r>
            <a:endParaRPr lang="en-IN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C:\Users\user\Downloads\CamScanner 07-24-2020 08.52.07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98460"/>
            <a:ext cx="8496944" cy="4938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Profitability statement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(in cost reduction decisions)</a:t>
            </a:r>
            <a:endParaRPr lang="en-IN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Estimated savings: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savings in direct wages			xxx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savings in scrap			       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savings (a)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xxx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Estimated additional costs: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cost of maintenance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xxx 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supervision			 xxx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Cost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indirect material		 	 xxx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Depreciation	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otal additional costs (b)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savings before tax (a-b)			 xxx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Less: Income Tax					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Savings after Tax			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Add: Additional depreciation			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US" sz="22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Cash Inflows					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xxx</a:t>
            </a:r>
            <a:endParaRPr lang="en-IN" sz="2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3481</Words>
  <Application>WPS Presentation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Module 2</vt:lpstr>
      <vt:lpstr>Situations of capital budgeting</vt:lpstr>
      <vt:lpstr>Information required for capital budgeting  </vt:lpstr>
      <vt:lpstr>PowerPoint 演示文稿</vt:lpstr>
      <vt:lpstr>PowerPoint 演示文稿</vt:lpstr>
      <vt:lpstr>Kinds of capital budgeting decision</vt:lpstr>
      <vt:lpstr>Profitability statement  (in revenue increasing decisions)</vt:lpstr>
      <vt:lpstr>Example 1</vt:lpstr>
      <vt:lpstr>Profitability statement  (in cost reduction decisions)</vt:lpstr>
      <vt:lpstr>Example </vt:lpstr>
      <vt:lpstr>Solution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</dc:title>
  <dc:creator>user</dc:creator>
  <cp:lastModifiedBy>user</cp:lastModifiedBy>
  <cp:revision>23</cp:revision>
  <dcterms:created xsi:type="dcterms:W3CDTF">2020-07-12T08:28:00Z</dcterms:created>
  <dcterms:modified xsi:type="dcterms:W3CDTF">2024-08-31T06:45:15Z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5C7A4D4432DA40818D7AD0F2DC012814_12</vt:lpwstr>
  </property>
  <property fmtid="{D5CDD505-2E9C-101B-9397-08002B2CF9AE}" pid="3" name="KSOProductBuildVer">
    <vt:lpwstr>1033-12.2.0.17562</vt:lpwstr>
  </property>
</Properties>
</file>