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8" r:id="rId3"/>
    <p:sldId id="275" r:id="rId4"/>
    <p:sldId id="279" r:id="rId5"/>
    <p:sldId id="280" r:id="rId6"/>
    <p:sldId id="281" r:id="rId7"/>
    <p:sldId id="282" r:id="rId8"/>
    <p:sldId id="276" r:id="rId9"/>
    <p:sldId id="283" r:id="rId10"/>
    <p:sldId id="2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Sub divisions of pay back period</a:t>
            </a:r>
            <a:endParaRPr lang="en-IN" sz="28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Sub </a:t>
            </a:r>
            <a:r>
              <a:rPr lang="en-US" sz="3200" b="1" dirty="0" smtClean="0">
                <a:solidFill>
                  <a:srgbClr val="FF0000"/>
                </a:solidFill>
              </a:rPr>
              <a:t>divisions </a:t>
            </a:r>
            <a:r>
              <a:rPr lang="en-US" sz="3200" b="1" dirty="0">
                <a:solidFill>
                  <a:srgbClr val="FF0000"/>
                </a:solidFill>
              </a:rPr>
              <a:t>of pay back period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 back method can be expressed in other forms also: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 back reciprocal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 back profitability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pay back period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pay back  method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pay back profitability index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Pay back reciprocal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Pay back method expressed in terms of percentages is called pay back reciprocal.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 back reciprocal: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annual cash inflow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x 100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nitial investment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Example 1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requires an initial investment of Rs.20,000and it would give an annual cash inflow of Rs.4,000.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alculate the pay back reciprocal.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Solutions:</a:t>
            </a:r>
            <a:endParaRPr lang="en-US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 back reciprocal:  </a:t>
            </a:r>
            <a:r>
              <a:rPr lang="en-US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annual cash inflow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x 100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Initial investment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=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4000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100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20,000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= 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20%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Pay back profitability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 back method expressed in terms of rupees is called pay back profitability.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Pay back profitability =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inflow of cash - original investment</a:t>
            </a:r>
            <a:endParaRPr lang="en-IN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Post pay back period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pay back period =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life of the project – Pay back period</a:t>
            </a:r>
            <a:endParaRPr lang="en-IN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</a:rPr>
              <a:t>Post Pay Back Method </a:t>
            </a:r>
            <a:br>
              <a:rPr lang="en-IN" sz="3200" dirty="0" smtClean="0">
                <a:solidFill>
                  <a:srgbClr val="C00000"/>
                </a:solidFill>
              </a:rPr>
            </a:br>
            <a:endParaRPr lang="en-IN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payback method the profitability after payback is ignored.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pay back method has evolved to overcome this limitation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payback method, the entire cash inflows generated from a project during its working life are taken into account.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payback profitability is calculated as under.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</a:t>
            </a:r>
            <a:r>
              <a:rPr lang="en-IN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payback profitability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inflows in life – </a:t>
            </a:r>
            <a:r>
              <a:rPr lang="en-IN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 </a:t>
            </a:r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Post pay back profitability index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relates the profit after pay back period to investment.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=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 pay back profit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100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Investment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C:\Users\user\Downloads\CamScanner 07-24-2020 08.52.07_2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8208912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1580</Words>
  <Application>WPS Presentation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Sub divisions of pay back period</vt:lpstr>
      <vt:lpstr>Sub divisions of pay back period</vt:lpstr>
      <vt:lpstr>Pay back reciprocal</vt:lpstr>
      <vt:lpstr>Example 1</vt:lpstr>
      <vt:lpstr>Pay back profitability</vt:lpstr>
      <vt:lpstr>Post pay back period</vt:lpstr>
      <vt:lpstr>Post Pay Back Method  </vt:lpstr>
      <vt:lpstr>Post pay back profitability index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3</dc:title>
  <dc:creator>user</dc:creator>
  <cp:lastModifiedBy>user</cp:lastModifiedBy>
  <cp:revision>19</cp:revision>
  <dcterms:created xsi:type="dcterms:W3CDTF">2020-07-12T08:28:00Z</dcterms:created>
  <dcterms:modified xsi:type="dcterms:W3CDTF">2024-08-31T06:45:51Z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A3876F6D4DEB469C91DA6AD0C08643AC_12</vt:lpwstr>
  </property>
  <property fmtid="{D5CDD505-2E9C-101B-9397-08002B2CF9AE}" pid="3" name="KSOProductBuildVer">
    <vt:lpwstr>1033-12.2.0.17562</vt:lpwstr>
  </property>
</Properties>
</file>