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82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9987-9303-4D97-BDA9-0FD8BE27FB08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8233-6F3A-49B5-BF33-83600BC551A7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Module </a:t>
            </a:r>
            <a:r>
              <a:rPr lang="en-US" sz="3200" b="1" smtClean="0">
                <a:solidFill>
                  <a:srgbClr val="C00000"/>
                </a:solidFill>
              </a:rPr>
              <a:t>2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Discounted Pay Back 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eriod method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altLang="en-IN" b="1" dirty="0">
                <a:solidFill>
                  <a:srgbClr val="002060"/>
                </a:solidFill>
                <a:sym typeface="+mn-ea"/>
              </a:rPr>
              <a:t>Prepared by </a:t>
            </a:r>
            <a:endParaRPr lang="en-US" altLang="en-IN" b="1" dirty="0">
              <a:solidFill>
                <a:srgbClr val="002060"/>
              </a:solidFill>
              <a:sym typeface="+mn-ea"/>
            </a:endParaRPr>
          </a:p>
          <a:p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Dr. Muhammed Rafi.P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Assistant Professor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PG Department of Commerce &amp; Management studies</a:t>
            </a:r>
            <a:endParaRPr lang="en-IN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=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 </a:t>
            </a:r>
            <a:r>
              <a:rPr lang="en-US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C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= 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712 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12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712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=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Discounted Payback Period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shortcoming of the conventional payback period is that it does not consider time value money.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overcome this limitation the discounted payback period method is suggested. </a:t>
            </a:r>
            <a:endParaRPr lang="en-I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modified method, cash flows are first converted into their present values and then added to ascertain the period of time require to recover the initial cost of investment.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user\Downloads\CamScanner 08-14-2020 06.40.0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29"/>
            <a:ext cx="9144000" cy="663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 1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information is given, calculate the pay back period as well as discounted pay back period.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of the project	: 3,00,000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of the project	: 5 Years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cash flow	: 1,00,000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rate of return	: 10%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value factor	: 10%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:              1	            2	    3	        4		5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 Factor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.909            .826          .751            .683           .621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pay back period :   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endParaRPr lang="en-US" sz="2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Annual inflow	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=   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3,00,000</a:t>
            </a:r>
            <a:endParaRPr lang="en-US" sz="2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1,00,000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=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Years</a:t>
            </a: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Discounted Pay Back Period method: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E+ </a:t>
            </a:r>
            <a:r>
              <a:rPr lang="en-US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C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CamScanner 08-10-2020 09.25.09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7129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=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 </a:t>
            </a:r>
            <a:r>
              <a:rPr lang="en-US" sz="2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 3 + </a:t>
            </a:r>
            <a:r>
              <a:rPr lang="en-US" sz="2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51,400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12</a:t>
            </a:r>
            <a:endParaRPr lang="en-US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68,300</a:t>
            </a:r>
            <a:endParaRPr lang="en-US" sz="2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</a:t>
            </a: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Years 9 months</a:t>
            </a:r>
            <a:endParaRPr 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 2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Kerala Ltd is implementing a project with an initial capital outlay of Rs.7,600. Its cash inflows: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		      Cash inflows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			6,000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2			2,000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3			1,000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4			5,000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rate of return on the capital invested is 12%. Calculate the discounted pay back period of the project.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 smtClean="0"/>
              <a:t>Computation of present value of cash flows</a:t>
            </a:r>
            <a:endParaRPr lang="en-IN" sz="2200" b="1" dirty="0"/>
          </a:p>
        </p:txBody>
      </p:sp>
      <p:pic>
        <p:nvPicPr>
          <p:cNvPr id="2050" name="Picture 2" descr="C:\Users\user\Downloads\CamScanner 08-10-2020 09.33.37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6188"/>
            <a:ext cx="8208912" cy="274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1676</Words>
  <Application>WPS Presentation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Module 2</vt:lpstr>
      <vt:lpstr>Discounted Payback Period</vt:lpstr>
      <vt:lpstr>PowerPoint 演示文稿</vt:lpstr>
      <vt:lpstr>Example 1</vt:lpstr>
      <vt:lpstr>PowerPoint 演示文稿</vt:lpstr>
      <vt:lpstr>PowerPoint 演示文稿</vt:lpstr>
      <vt:lpstr>PowerPoint 演示文稿</vt:lpstr>
      <vt:lpstr>Example 2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</dc:title>
  <dc:creator>user</dc:creator>
  <cp:lastModifiedBy>user</cp:lastModifiedBy>
  <cp:revision>22</cp:revision>
  <dcterms:created xsi:type="dcterms:W3CDTF">2020-07-12T08:28:00Z</dcterms:created>
  <dcterms:modified xsi:type="dcterms:W3CDTF">2024-08-31T06:48:58Z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11AA522937AA40D78CF8CBEB981819FF_12</vt:lpwstr>
  </property>
  <property fmtid="{D5CDD505-2E9C-101B-9397-08002B2CF9AE}" pid="3" name="KSOProductBuildVer">
    <vt:lpwstr>1033-12.2.0.17562</vt:lpwstr>
  </property>
</Properties>
</file>