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278" r:id="rId5"/>
    <p:sldId id="277" r:id="rId6"/>
    <p:sldId id="280" r:id="rId7"/>
    <p:sldId id="281" r:id="rId8"/>
    <p:sldId id="286" r:id="rId9"/>
    <p:sldId id="287" r:id="rId10"/>
    <p:sldId id="288" r:id="rId11"/>
    <p:sldId id="291" r:id="rId12"/>
    <p:sldId id="289" r:id="rId13"/>
    <p:sldId id="290" r:id="rId14"/>
    <p:sldId id="282" r:id="rId15"/>
    <p:sldId id="276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Module </a:t>
            </a:r>
            <a:r>
              <a:rPr lang="en-US" sz="3200" b="1" smtClean="0">
                <a:solidFill>
                  <a:srgbClr val="C00000"/>
                </a:solidFill>
              </a:rPr>
              <a:t>2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0000"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Value Method (NPV)</a:t>
            </a:r>
            <a:endParaRPr lang="nl-NL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IN" b="1" dirty="0">
                <a:solidFill>
                  <a:srgbClr val="002060"/>
                </a:solidFill>
                <a:sym typeface="+mn-ea"/>
              </a:rPr>
              <a:t>Prepared by </a:t>
            </a:r>
            <a:endParaRPr lang="en-US" altLang="en-IN" b="1" dirty="0">
              <a:solidFill>
                <a:srgbClr val="002060"/>
              </a:solidFill>
              <a:sym typeface="+mn-ea"/>
            </a:endParaRPr>
          </a:p>
          <a:p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Dr. Muhammed Rafi.P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Assistant Professor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PG Department of Commerce &amp; Management studies</a:t>
            </a:r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NPV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Present values of all cash inflows – Present values of all cash  						outflows</a:t>
            </a:r>
            <a:endParaRPr lang="en-IN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NPV of machine X:</a:t>
            </a:r>
            <a:endParaRPr 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	 = 68,645 – 74,900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	  = -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6,255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NPV of machine Y</a:t>
            </a: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= 71521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56125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= +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15,396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Here, the NPV of Machine Y is positive. So the advice is go for Machine Y</a:t>
            </a: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user\Downloads\CamScanner 08-11-2020 20.51.35_5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6868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user\Downloads\CamScanner 08-11-2020 20.51.35_6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6868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user\Downloads\CamScanner 08-11-2020 20.51.35_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2204"/>
            <a:ext cx="9144000" cy="4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I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  <a:r>
              <a:rPr lang="en-I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 NPV</a:t>
            </a:r>
            <a:endParaRPr lang="en-I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value of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cash flow over entire life of project.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attention on objective of wealth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maximization.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cash flows are not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uniform.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is generally preferred by economists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</a:t>
            </a:r>
            <a:r>
              <a:rPr lang="en-I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NPV</a:t>
            </a:r>
            <a:br>
              <a:rPr lang="en-IN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provide satisfactory in case of two projects of different useful life.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is not suitable in case of projects involving different amount of investment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discount rate give different present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complicated calculations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Net Present Value Method (NPV) </a:t>
            </a:r>
            <a:br>
              <a:rPr lang="nl-NL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is used only when the rate of return on investment is predetermined by the management.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NPV method, all cash outflows &amp; inflows are converted in to present values (values of future cash flows at the present time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NPV is obtained by deducting the present value of cash outflow from the present value cash inflows.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NPV = Present values of all cash inflows – Present values of all cash  						outflows</a:t>
            </a:r>
            <a:endParaRPr lang="en-IN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user\Downloads\CamScanner 08-10-2020 09.58.12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6606"/>
            <a:ext cx="7992888" cy="46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Rule </a:t>
            </a:r>
            <a:b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Accept the project which have highest NPV. If the project’s NPV is zero or positive, accept it and if the NPV is negative reject it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(Under NPV, Cash inflow means Profit before depreciation and after tax) </a:t>
            </a:r>
            <a:endParaRPr lang="en-IN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Example 1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2050" name="Picture 2" descr="C:\Users\user\Downloads\CamScanner 08-10-2020 09.58.12_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07"/>
            <a:ext cx="9144000" cy="616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Solution</a:t>
            </a:r>
            <a:endParaRPr lang="en-IN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1026" name="Picture 2" descr="C:\Users\user\Downloads\CamScanner 08-11-2020 20.51.35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5912"/>
            <a:ext cx="9144000" cy="232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user\Downloads\CamScanner 08-11-2020 20.51.35_2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89248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C:\Users\user\Downloads\CamScanner 08-11-2020 20.51.35_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0736"/>
            <a:ext cx="9144000" cy="386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 descr="C:\Users\user\Downloads\CamScanner 08-11-2020 20.51.35_4 (1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3235"/>
            <a:ext cx="8676456" cy="317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</Words>
  <Application>WPS Presentation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Module 2</vt:lpstr>
      <vt:lpstr>2) Net Present Value Method (NPV)  </vt:lpstr>
      <vt:lpstr>PowerPoint 演示文稿</vt:lpstr>
      <vt:lpstr>Decision Rule  </vt:lpstr>
      <vt:lpstr>Example 1</vt:lpstr>
      <vt:lpstr>Solution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Advantages of  NPV</vt:lpstr>
      <vt:lpstr>Disadvantages of NPV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</dc:title>
  <dc:creator>user</dc:creator>
  <cp:lastModifiedBy>user</cp:lastModifiedBy>
  <cp:revision>20</cp:revision>
  <dcterms:created xsi:type="dcterms:W3CDTF">2020-07-12T08:28:00Z</dcterms:created>
  <dcterms:modified xsi:type="dcterms:W3CDTF">2024-08-31T06:49:19Z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66D4FFA311FA45809AC451FBF65A51C1_12</vt:lpwstr>
  </property>
  <property fmtid="{D5CDD505-2E9C-101B-9397-08002B2CF9AE}" pid="3" name="KSOProductBuildVer">
    <vt:lpwstr>1033-12.2.0.17562</vt:lpwstr>
  </property>
</Properties>
</file>