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3" r:id="rId6"/>
    <p:sldId id="260" r:id="rId7"/>
    <p:sldId id="261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mtClean="0">
                <a:solidFill>
                  <a:srgbClr val="C00000"/>
                </a:solidFill>
              </a:rPr>
              <a:t>Module 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/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Profitability </a:t>
            </a:r>
            <a:r>
              <a:rPr lang="en-US" sz="6000" b="1" dirty="0" smtClean="0">
                <a:solidFill>
                  <a:srgbClr val="C00000"/>
                </a:solidFill>
              </a:rPr>
              <a:t>Index Method</a:t>
            </a:r>
            <a:endParaRPr lang="en-US" sz="6000" b="1" dirty="0" smtClean="0">
              <a:solidFill>
                <a:srgbClr val="C0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122" name="Picture 2" descr="C:\Users\user\Downloads\CamScanner 08-16-2020 09.23.56_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280920" cy="332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Profitability Index/ Desirability Factor/ Benefit Cost Ratio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NPV method is suitable only to compare two projects with the same cash outlay.</a:t>
            </a:r>
            <a:endParaRPr lang="en-US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cash outlay differ for different projects, Profitability Index is applied.</a:t>
            </a: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capital budgeting tool used to rank projects based on their profitability. It is calculated by dividing present value of all cash inflows by the initial investment.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Profitability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 can be computed using the following formula: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Profitability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=	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IN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r>
              <a:rPr lang="en-IN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of Cash Flows</a:t>
            </a:r>
            <a:endParaRPr lang="en-IN" sz="2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Initial Investment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may be calculated in two ways: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Gross Profitability Index: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PV of cash inflow            </a:t>
            </a:r>
            <a:endParaRPr lang="en-US" sz="22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                Total PV of cash outflows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 Net Profitability Index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IN" sz="22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Present Value</a:t>
            </a:r>
            <a:endParaRPr lang="en-IN" sz="2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Total PV of cash outflow</a:t>
            </a:r>
            <a:endParaRPr lang="en-IN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Decision rule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project is acceptable if its profitability index value is greater than 1. If the projects are mutually exclusive, Projects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higher profitability index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to be selected.</a:t>
            </a:r>
            <a:endParaRPr lang="en-IN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Example 1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initial cash outlay of a project is Rs.50,000 and it generates cash inflows of Rs.20,000, Rs.15,000, Rs.25,000 and Rs.10,000 in four years. Using present value index method, appraise profitability of the proposed investment assuming 10% rate of discount.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Solution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727280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Profitability Index: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en-US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PV of </a:t>
            </a:r>
            <a:r>
              <a:rPr lang="en-US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inflow            </a:t>
            </a:r>
            <a:endParaRPr lang="en-US" sz="20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                Total PV of cash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outflows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=    </a:t>
            </a:r>
            <a:r>
              <a:rPr lang="en-US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56,175 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  1.12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50,000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PI is greater than 1, the proposal can be accepted.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Net Profitability Index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IN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IN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Present Value</a:t>
            </a:r>
            <a:endParaRPr lang="en-IN" sz="20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Total PV of cash </a:t>
            </a:r>
            <a:r>
              <a:rPr lang="en-IN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outflow</a:t>
            </a:r>
            <a:endParaRPr lang="en-IN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=     </a:t>
            </a:r>
            <a:r>
              <a:rPr lang="en-US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6,175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0.12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50,000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PI is positive, the proposal can be accepted.</a:t>
            </a:r>
            <a:endParaRPr lang="en-IN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Example 2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074" name="Picture 2" descr="C:\Users\user\Downloads\CamScanner 08-16-2020 09.21.24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6615"/>
            <a:ext cx="8352928" cy="467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098" name="Picture 2" descr="C:\Users\user\Downloads\CamScanner 08-16-2020 09.23.56_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35292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1860</Words>
  <Application>WPS Presentation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Module 2</vt:lpstr>
      <vt:lpstr>Profitability Index/ Desirability Factor/ Benefit Cost Ratio</vt:lpstr>
      <vt:lpstr>PowerPoint 演示文稿</vt:lpstr>
      <vt:lpstr>Decision rule</vt:lpstr>
      <vt:lpstr>Example 1</vt:lpstr>
      <vt:lpstr>Solution</vt:lpstr>
      <vt:lpstr>PowerPoint 演示文稿</vt:lpstr>
      <vt:lpstr>Example 2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user</dc:creator>
  <cp:lastModifiedBy>user</cp:lastModifiedBy>
  <cp:revision>23</cp:revision>
  <dcterms:created xsi:type="dcterms:W3CDTF">2020-07-12T08:28:00Z</dcterms:created>
  <dcterms:modified xsi:type="dcterms:W3CDTF">2024-08-31T06:49:49Z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EA5353E491EE4DC9AE1FE7F92A10E63D_12</vt:lpwstr>
  </property>
  <property fmtid="{D5CDD505-2E9C-101B-9397-08002B2CF9AE}" pid="3" name="KSOProductBuildVer">
    <vt:lpwstr>1033-12.2.0.17562</vt:lpwstr>
  </property>
</Properties>
</file>