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2" r:id="rId3"/>
    <p:sldId id="301" r:id="rId4"/>
    <p:sldId id="303" r:id="rId5"/>
    <p:sldId id="285" r:id="rId6"/>
    <p:sldId id="290" r:id="rId7"/>
    <p:sldId id="286" r:id="rId8"/>
    <p:sldId id="294" r:id="rId9"/>
    <p:sldId id="288" r:id="rId10"/>
    <p:sldId id="287" r:id="rId11"/>
    <p:sldId id="291" r:id="rId12"/>
    <p:sldId id="296" r:id="rId13"/>
    <p:sldId id="283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9987-9303-4D97-BDA9-0FD8BE27FB08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8233-6F3A-49B5-BF33-83600BC551A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Net Terminal Value Method (NTV Method</a:t>
            </a:r>
            <a:r>
              <a:rPr lang="en-IN" sz="3200" dirty="0" smtClean="0">
                <a:solidFill>
                  <a:srgbClr val="FF0000"/>
                </a:solidFill>
              </a:rPr>
              <a:t>)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is based on the assumption that each annual cash inflow is received at the end of year and is reinvested in another asset at a certain rate of return from the moment it is received till the termination of the project.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Solution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6146" name="Picture 2" descr="C:\Users\user\Downloads\CamScanner 09-05-2020 20.11.02_1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40657"/>
            <a:ext cx="8280920" cy="437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value of Rs.58,660 for the discount rate of 10% at the 5</a:t>
            </a:r>
            <a:r>
              <a:rPr lang="en-US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year: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58,660 x .621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36,427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 value of reinvested cash flow,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Rs.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36,427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lesser than the original cash outlay of Rs.40,000 . So reject the proposal.</a:t>
            </a:r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</a:t>
            </a:r>
            <a:br>
              <a:rPr lang="en-I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understand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avoids influence of cost of capital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suitable for cash budgeting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</a:t>
            </a:r>
            <a:br>
              <a:rPr lang="en-I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difficult to project the future rate of interest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 is not considered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IN" b="1" dirty="0" smtClean="0">
                <a:solidFill>
                  <a:srgbClr val="FF0000"/>
                </a:solidFill>
                <a:sym typeface="+mn-ea"/>
              </a:rPr>
              <a:t>Net Terminal Value Method (NTV Method</a:t>
            </a:r>
            <a:r>
              <a:rPr lang="en-IN" dirty="0" smtClean="0">
                <a:solidFill>
                  <a:srgbClr val="FF0000"/>
                </a:solidFill>
                <a:sym typeface="+mn-ea"/>
              </a:rPr>
              <a:t>)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Net Terminal Value Method (NTV Method</a:t>
            </a:r>
            <a:r>
              <a:rPr lang="en-IN" sz="3200" dirty="0" smtClean="0">
                <a:solidFill>
                  <a:srgbClr val="FF0000"/>
                </a:solidFill>
              </a:rPr>
              <a:t>)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This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is based on the assumption that each annual cash inflow is received at the end of year and is reinvested in another asset at a certain rate of return from the moment it is received till the termination of the project.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Decision rule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If the present value of the sum total of the compounded reinvested cash flow is greater than the present value of the outflows, the proposed project is accepted, otherwise rejected.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7147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Example 1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5122" name="Picture 2" descr="C:\Users\user\Downloads\CamScanner 09-04-2020 21.17.29_1 (1)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136904" cy="3113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Solution </a:t>
            </a:r>
            <a:br>
              <a:rPr lang="en-US" sz="3000" b="1" dirty="0" smtClean="0">
                <a:solidFill>
                  <a:srgbClr val="FF0000"/>
                </a:solidFill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we use Table III (The Compound Sum of One Rupee) to calculate Compounding factor.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C:\Users\user\Downloads\CamScanner 09-04-2020 21.17.29_2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75430"/>
            <a:ext cx="8208912" cy="350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value of Rs.12,984 for the discount rate of 10% at the 3</a:t>
            </a:r>
            <a:r>
              <a:rPr lang="en-US" sz="22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12,984 x .751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9751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 value of reinvested cash flow, </a:t>
            </a:r>
            <a:r>
              <a:rPr lang="en-US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Rs.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9751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greater than the original cash outlay of Rs.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8,000</a:t>
            </a:r>
            <a:r>
              <a:rPr lang="en-US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project is worth acceptable.</a:t>
            </a:r>
            <a:endParaRPr lang="en-IN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3074" name="Picture 2" descr="C:\Users\user\Downloads\CamScanner 09-04-2020 21.17.29_3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53314"/>
            <a:ext cx="8136904" cy="2731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Example 2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0" name="Picture 2" descr="C:\Users\user\Downloads\CamScanner 09-04-2020 21.17.29_4.jp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1"/>
            <a:ext cx="8208912" cy="2822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1703</Words>
  <Application>WPS Presentation</Application>
  <PresentationFormat>On-screen Show (4:3)</PresentationFormat>
  <Paragraphs>58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Net Terminal Value Method (NTV Method)</vt:lpstr>
      <vt:lpstr>PowerPoint 演示文稿</vt:lpstr>
      <vt:lpstr>Net Terminal Value Method (NTV Method)</vt:lpstr>
      <vt:lpstr>Decision rule</vt:lpstr>
      <vt:lpstr>Example 1</vt:lpstr>
      <vt:lpstr>Solution  Here, we use Table III (The Compound Sum of One Rupee) to calculate Compounding factor.</vt:lpstr>
      <vt:lpstr>PowerPoint 演示文稿</vt:lpstr>
      <vt:lpstr>or</vt:lpstr>
      <vt:lpstr>Example 2</vt:lpstr>
      <vt:lpstr>Solution</vt:lpstr>
      <vt:lpstr>or</vt:lpstr>
      <vt:lpstr>Advantages  </vt:lpstr>
      <vt:lpstr>Disadvantages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</dc:title>
  <dc:creator>user</dc:creator>
  <cp:lastModifiedBy>user</cp:lastModifiedBy>
  <cp:revision>19</cp:revision>
  <dcterms:created xsi:type="dcterms:W3CDTF">2020-07-12T08:28:00Z</dcterms:created>
  <dcterms:modified xsi:type="dcterms:W3CDTF">2024-08-31T06:51:33Z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8AF1B65CCFDE4D02BAC2D8FAD2FF9CA2_12</vt:lpwstr>
  </property>
  <property fmtid="{D5CDD505-2E9C-101B-9397-08002B2CF9AE}" pid="3" name="KSOProductBuildVer">
    <vt:lpwstr>1033-12.2.0.17562</vt:lpwstr>
  </property>
</Properties>
</file>