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2" r:id="rId4"/>
    <p:sldId id="283" r:id="rId5"/>
    <p:sldId id="284" r:id="rId6"/>
    <p:sldId id="280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IN" sz="3200" b="1">
                <a:solidFill>
                  <a:srgbClr val="FF0000"/>
                </a:solidFill>
              </a:rPr>
              <a:t>Cost of preference share capital</a:t>
            </a:r>
            <a:endParaRPr lang="en-US" altLang="en-IN" sz="3200" b="1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Cost of preference share capital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Preference shares carry a fixed rate of dividend.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paid before equity dividend is paid. The rate of dividend is determined at the time of issue.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preference capital is the dividend expected by the preference shareholders.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found by dividing annual preference dividend by the net proceeds from the issue of preference shares.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The cost preference share capital can be calculated as follows: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(i)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irredeemable preference share capital: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u="sng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x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NP 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preference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capital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preference share dividend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   =  Net proceeds from the issue of preference shares.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redeemable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 share capital: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u="sng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u="sng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1/N (RV - NP)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 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½(RV + NP) 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RV = Redeemable value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1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issued 20,000,  5% preference shares of Rs.100 each. Cost of issue is Rs.2per share. Calculate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preference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if these share are issued (a) at par, (b) at a premium of 10%,and (c) at a discount of 5%.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Solution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 share capital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u="sng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NP 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             =     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100000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2000000-40000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100000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x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      =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5.1%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1960000      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             =   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100000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2000000+ 200000-40000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100000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x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     = 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4.63%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2160000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           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100000               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 100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2000000-100000-40000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=      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100000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x 100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1860000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5.38%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Example 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issued 1000, 7% preference shares of Rs.100 each at a premium of 10% redeemable after 5 years at par. Compute the cost of preference capital.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	 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</a:t>
            </a:r>
            <a:r>
              <a:rPr lang="en-US" sz="20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u="sng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+ 1/N (RV - NP)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 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½(RV + NP) 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7000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1/5 (1,00,000 – 1,10,000)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100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½(1,00,000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1,10,000) 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en-US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7,000 -2,000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  = 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4.76%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1,05,000 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3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issued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10,000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preference shares of Rs.100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redeemable after 10years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 premium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5%. The cost of issue is Rs.2 per share.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cost of preference capital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</a:t>
            </a:r>
            <a:r>
              <a:rPr lang="en-US" sz="24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u="sng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u="sng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1/N (RV - NP)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 100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½(RV + NP) 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22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1,00,000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1/10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10,50,000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9,80,000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 100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½(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10,50,000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9,80,000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22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1,00,000 + 7,000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100   = 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10.54%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10,15,000 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2828</Words>
  <Application>WPS Presentation</Application>
  <PresentationFormat>On-screen Show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Cost of preference share capital</vt:lpstr>
      <vt:lpstr>The cost preference share capital can be calculated as follows:</vt:lpstr>
      <vt:lpstr>Example 1</vt:lpstr>
      <vt:lpstr>Solution</vt:lpstr>
      <vt:lpstr>PowerPoint 演示文稿</vt:lpstr>
      <vt:lpstr>Example 2</vt:lpstr>
      <vt:lpstr>Example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34</cp:revision>
  <dcterms:created xsi:type="dcterms:W3CDTF">2020-06-11T10:18:00Z</dcterms:created>
  <dcterms:modified xsi:type="dcterms:W3CDTF">2024-08-31T06:53:54Z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5A8BEA189F184D85B3A571F1D7984D74_12</vt:lpwstr>
  </property>
  <property fmtid="{D5CDD505-2E9C-101B-9397-08002B2CF9AE}" pid="3" name="KSOProductBuildVer">
    <vt:lpwstr>1033-12.2.0.17562</vt:lpwstr>
  </property>
</Properties>
</file>