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8" r:id="rId4"/>
    <p:sldId id="289" r:id="rId5"/>
    <p:sldId id="290" r:id="rId6"/>
    <p:sldId id="296" r:id="rId7"/>
    <p:sldId id="291" r:id="rId8"/>
    <p:sldId id="298" r:id="rId9"/>
    <p:sldId id="299" r:id="rId10"/>
    <p:sldId id="300" r:id="rId11"/>
    <p:sldId id="301" r:id="rId12"/>
    <p:sldId id="30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IN" sz="3200" b="1">
                <a:solidFill>
                  <a:srgbClr val="FF0000"/>
                </a:solidFill>
              </a:rPr>
              <a:t>Cost of equity share capital</a:t>
            </a:r>
            <a:endParaRPr lang="en-US" altLang="en-IN" sz="3200" b="1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If the market price of an equity share is Rs.150: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2200" u="sng" dirty="0"/>
              <a:t>D</a:t>
            </a:r>
            <a:r>
              <a:rPr lang="en-IN" sz="2200" u="sng" baseline="-25000" dirty="0"/>
              <a:t>1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 100 + G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MP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 100 + 5% 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11.67%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150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/>
          </a:p>
          <a:p>
            <a:endParaRPr lang="en-IN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Example 2</a:t>
            </a:r>
            <a:endParaRPr lang="en-IN" sz="32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C:\Users\user\Downloads\CamScanner 06-27-2020 15.33.36.jpg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208911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Cost of equity share capital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equity capital is the most difficult to measure.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so because the rate of dividend is not fixed. It depends upon the profitability.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 not mean that equity share capital is cost free. It also has certain cost.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equity capital is the minimum rate of return that the company must earn on its equity share capital.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return which the shareholder expects on his investment.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cost of equity capital can be calculated under </a:t>
            </a:r>
            <a:r>
              <a:rPr lang="en-IN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six </a:t>
            </a:r>
            <a:r>
              <a:rPr lang="en-IN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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yield method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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yield plus growth method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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Earning yield method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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Realized yield method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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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Gordon dividend growth model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1. Dividend </a:t>
            </a:r>
            <a:r>
              <a:rPr lang="en-IN" sz="3200" b="1" dirty="0">
                <a:solidFill>
                  <a:srgbClr val="C00000"/>
                </a:solidFill>
              </a:rPr>
              <a:t>Yield Method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is based on the assumption that each shareholder, while investing his savings in the company, expects to receive dividend at the current rate of return.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dividend received is capitalized by the market value of shares to ascertain the cost of shares.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is also known as dividend price ratio method. To ascertain the cost of capital, dividend is divided by net proceeds.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Formula 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existing equity shares:	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100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MP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= 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 of equity capital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D     = Dividend per share (expected)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MP   = Market price per share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shares:	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 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 100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proceeds</a:t>
            </a:r>
            <a:endParaRPr lang="en-IN" sz="2200" dirty="0"/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2. Dividend </a:t>
            </a:r>
            <a:r>
              <a:rPr lang="en-IN" sz="3200" b="1" dirty="0">
                <a:solidFill>
                  <a:srgbClr val="C00000"/>
                </a:solidFill>
              </a:rPr>
              <a:t>Yield plus Growth Method</a:t>
            </a: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dividend expected to grow at a constant rate and dividend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out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 is constant, this method may be used.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the cost of equity is based on the present rate of dividend and expected growth rate of dividend.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>
              <a:buAutoNum type="alphaLcParenR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existing equity shares: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2200" u="sng" dirty="0" smtClean="0"/>
              <a:t>D</a:t>
            </a:r>
            <a:r>
              <a:rPr lang="en-IN" sz="2200" u="sng" baseline="-25000" dirty="0" smtClean="0"/>
              <a:t>1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+ 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MP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= 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 of equity capital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D</a:t>
            </a:r>
            <a:r>
              <a:rPr lang="en-IN" sz="2000" baseline="-25000" dirty="0" smtClean="0"/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= Expected dividend per share at the end of the year.(</a:t>
            </a:r>
            <a:r>
              <a:rPr lang="en-IN" sz="2000" dirty="0" smtClean="0"/>
              <a:t>D</a:t>
            </a:r>
            <a:r>
              <a:rPr lang="en-IN" sz="2000" baseline="-25000" dirty="0" smtClean="0"/>
              <a:t>1  = </a:t>
            </a:r>
            <a:r>
              <a:rPr lang="en-IN" sz="2000" dirty="0" smtClean="0"/>
              <a:t>D</a:t>
            </a:r>
            <a:r>
              <a:rPr lang="en-IN" sz="2000" baseline="-25000" dirty="0" smtClean="0"/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(1+g).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IN" sz="2000" dirty="0" smtClean="0"/>
              <a:t>D</a:t>
            </a:r>
            <a:r>
              <a:rPr lang="en-IN" sz="2000" baseline="-25000" dirty="0" smtClean="0"/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Previous year’s dividend or declared dividend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MP =  Market price per share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G =     Rate of growth in dividend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case of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shares:	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2200" u="sng" dirty="0"/>
              <a:t>D</a:t>
            </a:r>
            <a:r>
              <a:rPr lang="en-IN" sz="2200" u="sng" baseline="-25000" dirty="0"/>
              <a:t>1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+ 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		             NP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proceeds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share</a:t>
            </a:r>
            <a:endParaRPr lang="en-IN" sz="2200" dirty="0"/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From the above equations, MP or NP can be calculated as follows: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MP or NP = </a:t>
            </a:r>
            <a:r>
              <a:rPr lang="en-US" sz="2200" u="sng" dirty="0" smtClean="0"/>
              <a:t> D1</a:t>
            </a:r>
            <a:endParaRPr lang="en-US" sz="2200" u="sng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			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/>
              <a:t>- G</a:t>
            </a:r>
            <a:endParaRPr lang="en-IN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Example 1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Ltd plans to issue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1,000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equity share of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Rs.100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at par. The floatation costs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expected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5% of the share price. The company pays a dividend of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Rs.10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share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initially and the growth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in dividend is expected to be 5%. Compute the cost of new equity share. If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market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is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Rs.150,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cost of existing equity share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shares: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2200" u="sng" dirty="0"/>
              <a:t>D</a:t>
            </a:r>
            <a:r>
              <a:rPr lang="en-IN" sz="2200" u="sng" baseline="-25000" dirty="0"/>
              <a:t>1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 100 + G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100 +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5% 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15.53%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100 - 5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3039</Words>
  <Application>WPS Presentation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Cost of equity share capital</vt:lpstr>
      <vt:lpstr>PowerPoint 演示文稿</vt:lpstr>
      <vt:lpstr>1. Dividend Yield Method</vt:lpstr>
      <vt:lpstr>Formula </vt:lpstr>
      <vt:lpstr>2. Dividend Yield plus Growth Method</vt:lpstr>
      <vt:lpstr>Formula </vt:lpstr>
      <vt:lpstr>PowerPoint 演示文稿</vt:lpstr>
      <vt:lpstr>Example 1</vt:lpstr>
      <vt:lpstr>PowerPoint 演示文稿</vt:lpstr>
      <vt:lpstr>Example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32</cp:revision>
  <dcterms:created xsi:type="dcterms:W3CDTF">2020-06-11T10:18:00Z</dcterms:created>
  <dcterms:modified xsi:type="dcterms:W3CDTF">2024-08-31T06:54:28Z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19A3594DDB774D36951C67389A02ECE5_12</vt:lpwstr>
  </property>
  <property fmtid="{D5CDD505-2E9C-101B-9397-08002B2CF9AE}" pid="3" name="KSOProductBuildVer">
    <vt:lpwstr>1033-12.2.0.17562</vt:lpwstr>
  </property>
</Properties>
</file>