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16" r:id="rId4"/>
    <p:sldId id="317" r:id="rId5"/>
    <p:sldId id="319" r:id="rId6"/>
    <p:sldId id="32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C182E-35D1-4330-A89B-58F8860E0E8E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97FC-CB1D-400A-B6B3-14B68CEFD3C8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IN" sz="3600" b="1">
                <a:solidFill>
                  <a:srgbClr val="FF0000"/>
                </a:solidFill>
              </a:rPr>
              <a:t>Cost of retained earnings</a:t>
            </a:r>
            <a:endParaRPr lang="en-US" altLang="en-IN" sz="3600" b="1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>
                <a:solidFill>
                  <a:srgbClr val="C00000"/>
                </a:solidFill>
              </a:rPr>
              <a:t>Cost of Retained Earnings</a:t>
            </a: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thought that retained earnings do not involve any cost and it is a cost free source of finance.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retained earnings involve opportunity cost. So cost of retained earnings is the rate of return which the shareholder is not receiving the dividend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refers to the rate of return which shareholder can obtain by investing the after tax dividend in other securities.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Formula 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122" name="Picture 2" descr="C:\Users\user\Downloads\CamScanner 07-01-2020 17.33.39_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04449"/>
            <a:ext cx="8280920" cy="2249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rgbClr val="C00000"/>
                </a:solidFill>
              </a:rPr>
              <a:t>To make adjustments in the cost of retained earnings for tax and expenses, any of the following formula maybe used:</a:t>
            </a:r>
            <a:endParaRPr lang="en-IN" sz="2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7170" name="Picture 2" descr="C:\Users\user\Downloads\CamScanner 07-01-2020 17.33.39_2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50582"/>
            <a:ext cx="8748464" cy="3356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Example 1</a:t>
            </a:r>
            <a:endParaRPr lang="en-IN" sz="32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8194" name="Picture 2" descr="C:\Users\user\Downloads\CamScanner 07-01-2020 17.45.06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669</Words>
  <Application>WPS Presentation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Cost of Retained Earnings</vt:lpstr>
      <vt:lpstr>Formula </vt:lpstr>
      <vt:lpstr>To make adjustments in the cost of retained earnings for tax and expenses, any of the following formula maybe used:</vt:lpstr>
      <vt:lpstr>Example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44</cp:revision>
  <dcterms:created xsi:type="dcterms:W3CDTF">2020-06-11T10:18:00Z</dcterms:created>
  <dcterms:modified xsi:type="dcterms:W3CDTF">2024-08-31T06:55:40Z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E983DEBDCCFB45D7B8373CAA1B9B03A8_12</vt:lpwstr>
  </property>
  <property fmtid="{D5CDD505-2E9C-101B-9397-08002B2CF9AE}" pid="3" name="KSOProductBuildVer">
    <vt:lpwstr>1033-12.2.0.17562</vt:lpwstr>
  </property>
</Properties>
</file>