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351" r:id="rId4"/>
    <p:sldId id="353" r:id="rId5"/>
    <p:sldId id="356" r:id="rId6"/>
    <p:sldId id="31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2B169-7479-48B2-910E-C39CF3B338A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BF7-2A0C-49FB-94FB-0AF1573D1CF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Other Dividend Theory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Other Dividend Theories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Residual theory: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this theory, the company finances its investment opportunities out of the earnings. Anything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over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paid out as dividend.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the dividends are paid out of residual profits left after meeting the investment needs of the firm.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Smoothened residual theory of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dividend:</a:t>
            </a:r>
            <a:endParaRPr lang="en-US" sz="26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modified version of residual theory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policy, the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share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varied gradually over a period of time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level of dividend in the planning period (5or 6 years)is equal to the total of earnings less the forecasted investments.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4000" dirty="0" smtClean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 smtClean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Bird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 hand theory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Under this policy, the dividends (current income) are worth more to investors than retained earnings( future benefit in the form of capital gain).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 Tax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differential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theory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Under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theory, investors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not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 high dividend because of the higher tax rate for the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dividend. Here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firm pays a low dividend in order to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minimise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its cost capital and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maximise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its value.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 Dividend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preference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theory</a:t>
            </a:r>
            <a:endParaRPr lang="en-US" sz="22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It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developed by Solomon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Ezra. Under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theory, dividend payment is preferred to the retention of earnings.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because a high rate of dividend pay-out ratio helps increase the price of shares.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Principles of Dividend Policy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taking dividend policy, the following principles should be followed: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Focused on increase of the firms value.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between shareholder’s and company’s needs.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 terms perspective.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speculative trading.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rratic and frequent changes.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skipping dividend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8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8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00B050"/>
                </a:solidFill>
              </a:rPr>
              <a:t>Thank you</a:t>
            </a:r>
            <a:endParaRPr lang="en-IN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1655</Words>
  <Application>WPS Presentation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Other Dividend Theory</vt:lpstr>
      <vt:lpstr>Other Dividend Theories</vt:lpstr>
      <vt:lpstr>  </vt:lpstr>
      <vt:lpstr>Principles of Dividend Policy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82</cp:revision>
  <dcterms:created xsi:type="dcterms:W3CDTF">2020-04-01T10:20:00Z</dcterms:created>
  <dcterms:modified xsi:type="dcterms:W3CDTF">2024-08-31T07:08:59Z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9702D74328B144018C01C4125E0A46C5_12</vt:lpwstr>
  </property>
  <property fmtid="{D5CDD505-2E9C-101B-9397-08002B2CF9AE}" pid="3" name="KSOProductBuildVer">
    <vt:lpwstr>1033-12.2.0.17562</vt:lpwstr>
  </property>
</Properties>
</file>