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A3F50-6BDC-4E10-97E8-D34CCF377A3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75987-FAE3-44BD-A4AD-6E5A9AB87F53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42820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sz="3400" b="1" dirty="0" smtClean="0"/>
              <a:t>Classification of cost</a:t>
            </a:r>
            <a:br>
              <a:rPr lang="en-US" sz="3400" b="1" dirty="0" smtClean="0"/>
            </a:br>
            <a:br>
              <a:rPr lang="en-US" sz="3400" b="1" dirty="0" smtClean="0"/>
            </a:br>
            <a:r>
              <a:rPr lang="en-US" altLang="en-IN" sz="2200" b="1" dirty="0">
                <a:sym typeface="+mn-ea"/>
              </a:rPr>
              <a:t>Prepared by </a:t>
            </a:r>
            <a:br>
              <a:rPr lang="en-US" altLang="en-IN" sz="2200" b="1" dirty="0">
                <a:solidFill>
                  <a:schemeClr val="tx1"/>
                </a:solidFill>
              </a:rPr>
            </a:br>
            <a:r>
              <a:rPr lang="en-US" altLang="en-IN" sz="2200" b="1" dirty="0">
                <a:sym typeface="+mn-ea"/>
              </a:rPr>
              <a:t>Dr. Muhammed Rafi.P</a:t>
            </a:r>
            <a:br>
              <a:rPr lang="en-US" altLang="en-IN" sz="2200" b="1" dirty="0">
                <a:solidFill>
                  <a:schemeClr val="tx1"/>
                </a:solidFill>
              </a:rPr>
            </a:br>
            <a:r>
              <a:rPr lang="en-US" altLang="en-IN" sz="2200" b="1" dirty="0">
                <a:sym typeface="+mn-ea"/>
              </a:rPr>
              <a:t>Assistant Professor</a:t>
            </a:r>
            <a:br>
              <a:rPr lang="en-US" altLang="en-IN" sz="2200" b="1" dirty="0">
                <a:solidFill>
                  <a:schemeClr val="tx1"/>
                </a:solidFill>
              </a:rPr>
            </a:br>
            <a:r>
              <a:rPr lang="en-US" altLang="en-IN" sz="2200" b="1" dirty="0">
                <a:sym typeface="+mn-ea"/>
              </a:rPr>
              <a:t>PG Department of Commerce &amp; Management studies</a:t>
            </a:r>
            <a:endParaRPr lang="en-US" altLang="en-IN" sz="2200" b="1" dirty="0">
              <a:sym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69460"/>
            <a:ext cx="6400800" cy="106934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Continue…..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costs are those costs which are incurred for more than one product, job,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territory or any other specific costing object. They are not easily related with individual products and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 are generally apportioned.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Rent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factory is a common cost to all departments located in factory.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Imputed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costs are not incurred and are useful while taking decision pertaining to a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 situation. These costs are known as imputed or notional costs and they do not enter into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accounting systems.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on internally generated funds, salaries of owners of proprietorship or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partnership, notional rent etc.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Uniform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not distinct costs as such. Uniform costing signifies common costing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and procedures adopted by a number of firms. They are useful in inter-firm comparison.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Marginal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aggregate of variable costs, i.e., prime cost plus variable overheads. Thus,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 are classified as fixed and variable.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Replacement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cost of replacing an asset at current market values e.g. when the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replacing an asset is considered, it means the cost of purchasing the asset at the current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price is important and not the cost at which it was purchased.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(j) </a:t>
            </a:r>
            <a:r>
              <a:rPr lang="en-IN" sz="22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 of Pocket Cost: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involves payment to outsiders i.e. gives rise to Cash Expenditure as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opposed to such costs as depreciation which don’t involve any cash expenditure. Such costs are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for price fixation during recession or when make or buy decision is to be made.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10. Other Costs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Cost: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cost of a finished product or work-in-progress comprising direct labour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manufacturing overhead. It is production cost less the cost of raw material but including the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gains and losses in weight or volume of direct material arising due to production.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cost which is normally incurred at a given level of output in the conditions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that level of output is achieved.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(iii)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Traceable Cost: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cost which can be easily associated with a product, process or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(iv)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Avoidable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Avoidable costs are those costs which under the present conditions need not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been incurred.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Spoilage in excess of normal limit; (b) Unfavourable cost variances which could have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 controlled.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 Functional Classification of Costs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I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performs a number of functions. Functional costs may be classified as follows: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Manufacturing/production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cost of operating the manufacturing division of an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undertaking. It includes the cost of direct materials, direct labour, direct expenses, packing (primary)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and all overhead expenses relating to production.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indirect and covers all expenditure incurred in formulating the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policy, directing the organisation and controlling the operation of a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en-IN" sz="2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 and Distribution Cost: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 cost is the cost of seeking to create and stimulate demand. e.g. advertisements, market research etc.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Distribution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is the expenditure incurred which begins with making the package produced available for dispatch and ends with making the reconditioned packages available for re-use e.g. warehousing, cartage etc.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(d) </a:t>
            </a:r>
            <a:r>
              <a:rPr lang="en-IN" sz="2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Development Costs: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include the cost of discovering new ideas,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process, products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experiment and implementing such results on a commercial basis.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(e) </a:t>
            </a:r>
            <a:r>
              <a:rPr lang="en-IN" sz="2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Pre-production Cost: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new factory is started or when a new product is introduced,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 expenses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incurred.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 are termed as pre-production costs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treated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deferred revenue expenditure. </a:t>
            </a:r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7. Relationships with Accounting Period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en-IN" sz="3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 can be capital and revenue.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expenditure provides benefit to future period and is classified as an asset.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other hand,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revenue expenditure benefits only the current period and is treated as an expense. As and when an asset is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written off, capital expenses to that extent becomes cost.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000" b="1" dirty="0">
                <a:solidFill>
                  <a:prstClr val="black"/>
                </a:solidFill>
                <a:latin typeface="Helvetica-Bold"/>
                <a:ea typeface="+mn-ea"/>
                <a:cs typeface="+mn-cs"/>
              </a:rPr>
              <a:t>8. Controllability</a:t>
            </a:r>
            <a:br>
              <a:rPr lang="en-IN" sz="3000" b="1" dirty="0">
                <a:solidFill>
                  <a:prstClr val="black"/>
                </a:solidFill>
                <a:latin typeface="Helvetica-Bold"/>
                <a:ea typeface="+mn-ea"/>
                <a:cs typeface="+mn-cs"/>
              </a:rPr>
            </a:b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can be Controllable and Non-Controllable.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Controllable Cost: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Chartered Institute of Management Accountants defines controllable cost as “cost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can be influenced by its budget holder”.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Non-Controllable Cost: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cost which is not subject to control at any level of managerial supervision.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br>
              <a:rPr lang="en-IN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IN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Costs for Analytical and Decision Making Purposes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I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 is the cost of selecting one course of action and the losing of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opportunities to carry out that course of action. It is the amount that can be received if the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asset is utilised in its next best alternative.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is invested in plant and machinery. It cannot be now invested in shares or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debentures. The loss of interest and dividend that would be earned is the opportunity cost.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costs are not recorded in the books. It is important in decision making and comparing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Sunk Costs: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sunk cost is one that has already been incurred and cannot be avoided by decisions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taken in the future. As it refers to past costs, it is called unavoidable cost.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cost is not useful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decision making as all past costs are irrelevant. CIMA defines it as the past cost not taken into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 in decision making.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also been defined as the difference between the purchase price of an asset and its salvage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value.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r>
              <a:rPr lang="en-IN" sz="2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Cost: </a:t>
            </a:r>
            <a:endParaRPr lang="en-IN" sz="22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cost is the increase or decrease in total costs resulting out of: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Producing and distributing a few more or few less of products;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A change in the method of production/distribution;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An addition or deletion of a product or a territory; and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(d) The selection of an additional sales channel.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 </a:t>
            </a:r>
            <a:r>
              <a:rPr lang="en-IN" sz="2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Joint Costs: </a:t>
            </a:r>
            <a:endParaRPr lang="en-IN" sz="2200" b="1" i="1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 of a single raw material results in two or more different products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simultaneously. The joint products are not identifiable as different types of product until a certain</a:t>
            </a:r>
            <a:r>
              <a:rPr lang="en-IN" sz="2200" b="0" i="0" u="none" strike="no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 of production known as the split-off point is reached. Joint costs are the costs incurred </a:t>
            </a:r>
            <a:r>
              <a:rPr lang="en-IN" sz="22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upto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point of separation. </a:t>
            </a:r>
            <a:endParaRPr lang="en-IN" sz="2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6151</Words>
  <Application>WPS Presentation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Tahoma</vt:lpstr>
      <vt:lpstr>Helvetica-Bold</vt:lpstr>
      <vt:lpstr>Segoe Print</vt:lpstr>
      <vt:lpstr>Calibri</vt:lpstr>
      <vt:lpstr>Microsoft YaHei</vt:lpstr>
      <vt:lpstr>Arial Unicode MS</vt:lpstr>
      <vt:lpstr>Office Theme</vt:lpstr>
      <vt:lpstr>Classification of cost  Prepared by  Dr. Muhammed Rafi.P Assistant Professor Department of Commerce</vt:lpstr>
      <vt:lpstr>6. Functional Classification of Costs </vt:lpstr>
      <vt:lpstr>PowerPoint 演示文稿</vt:lpstr>
      <vt:lpstr>7. Relationships with Accounting Period </vt:lpstr>
      <vt:lpstr>8. Controllability </vt:lpstr>
      <vt:lpstr> 9. Costs for Analytical and Decision Making Purposes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10. Other Costs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cost</dc:title>
  <dc:creator>user</dc:creator>
  <cp:lastModifiedBy>user</cp:lastModifiedBy>
  <cp:revision>4</cp:revision>
  <dcterms:created xsi:type="dcterms:W3CDTF">2021-01-02T14:43:00Z</dcterms:created>
  <dcterms:modified xsi:type="dcterms:W3CDTF">2024-08-31T05:50:44Z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7ED2DCEF7FC7428B94A84D7169B3ACB4_12</vt:lpwstr>
  </property>
  <property fmtid="{D5CDD505-2E9C-101B-9397-08002B2CF9AE}" pid="3" name="KSOProductBuildVer">
    <vt:lpwstr>1033-12.2.0.17562</vt:lpwstr>
  </property>
</Properties>
</file>