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9E3624D-569C-428B-8466-7B46BCC0C11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74EE06-686F-45E2-B66C-AF4E18E3B88D}"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9E3624D-569C-428B-8466-7B46BCC0C11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74EE06-686F-45E2-B66C-AF4E18E3B88D}"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9E3624D-569C-428B-8466-7B46BCC0C11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74EE06-686F-45E2-B66C-AF4E18E3B88D}"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9E3624D-569C-428B-8466-7B46BCC0C11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74EE06-686F-45E2-B66C-AF4E18E3B88D}"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9E3624D-569C-428B-8466-7B46BCC0C11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74EE06-686F-45E2-B66C-AF4E18E3B88D}"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B9E3624D-569C-428B-8466-7B46BCC0C11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274EE06-686F-45E2-B66C-AF4E18E3B88D}"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B9E3624D-569C-428B-8466-7B46BCC0C11F}"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274EE06-686F-45E2-B66C-AF4E18E3B88D}"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9E3624D-569C-428B-8466-7B46BCC0C11F}"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274EE06-686F-45E2-B66C-AF4E18E3B88D}"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3624D-569C-428B-8466-7B46BCC0C11F}"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274EE06-686F-45E2-B66C-AF4E18E3B88D}"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9E3624D-569C-428B-8466-7B46BCC0C11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274EE06-686F-45E2-B66C-AF4E18E3B88D}"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9E3624D-569C-428B-8466-7B46BCC0C11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274EE06-686F-45E2-B66C-AF4E18E3B88D}"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3624D-569C-428B-8466-7B46BCC0C11F}"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4EE06-686F-45E2-B66C-AF4E18E3B88D}"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000" b="1" dirty="0">
                <a:solidFill>
                  <a:prstClr val="black"/>
                </a:solidFill>
              </a:rPr>
              <a:t>Functions of Management accounting</a:t>
            </a:r>
            <a:endParaRPr lang="en-IN" dirty="0"/>
          </a:p>
        </p:txBody>
      </p:sp>
      <p:sp>
        <p:nvSpPr>
          <p:cNvPr id="3" name="Subtitle 2"/>
          <p:cNvSpPr>
            <a:spLocks noGrp="1"/>
          </p:cNvSpPr>
          <p:nvPr>
            <p:ph type="subTitle" idx="1"/>
          </p:nvPr>
        </p:nvSpPr>
        <p:spPr/>
        <p:txBody>
          <a:bodyPr>
            <a:normAutofit fontScale="70000"/>
          </a:bodyPr>
          <a:lstStyle/>
          <a:p>
            <a:r>
              <a:rPr lang="en-US" altLang="en-IN" b="1" dirty="0">
                <a:sym typeface="+mn-ea"/>
              </a:rPr>
              <a:t>Prepared by </a:t>
            </a:r>
            <a:br>
              <a:rPr lang="en-US" altLang="en-IN" b="1" dirty="0">
                <a:solidFill>
                  <a:schemeClr val="tx1"/>
                </a:solidFill>
                <a:sym typeface="+mn-ea"/>
              </a:rPr>
            </a:br>
            <a:r>
              <a:rPr lang="en-US" altLang="en-IN" b="1" dirty="0">
                <a:sym typeface="+mn-ea"/>
              </a:rPr>
              <a:t>Dr. Muhammed Rafi.P</a:t>
            </a:r>
            <a:br>
              <a:rPr lang="en-US" altLang="en-IN" b="1" dirty="0">
                <a:solidFill>
                  <a:schemeClr val="tx1"/>
                </a:solidFill>
                <a:sym typeface="+mn-ea"/>
              </a:rPr>
            </a:br>
            <a:r>
              <a:rPr lang="en-US" altLang="en-IN" b="1" dirty="0">
                <a:sym typeface="+mn-ea"/>
              </a:rPr>
              <a:t>Assistant Professor</a:t>
            </a:r>
            <a:br>
              <a:rPr lang="en-US" altLang="en-IN" b="1" dirty="0">
                <a:solidFill>
                  <a:schemeClr val="tx1"/>
                </a:solidFill>
                <a:sym typeface="+mn-ea"/>
              </a:rPr>
            </a:br>
            <a:r>
              <a:rPr lang="en-US" altLang="en-IN" b="1" dirty="0">
                <a:sym typeface="+mn-ea"/>
              </a:rPr>
              <a:t>PG Department of Commerce &amp; Management studies</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Functions of Management accounting</a:t>
            </a:r>
            <a:endParaRPr lang="en-IN" sz="3000" b="1" dirty="0"/>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1. Provides Data for Management Planning</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Planning </a:t>
            </a:r>
            <a:r>
              <a:rPr lang="en-IN" sz="2200" dirty="0">
                <a:latin typeface="Times New Roman" panose="02020603050405020304" pitchFamily="18" charset="0"/>
                <a:ea typeface="Calibri" panose="020F0502020204030204"/>
                <a:cs typeface="Times New Roman" panose="02020603050405020304" pitchFamily="18" charset="0"/>
              </a:rPr>
              <a:t>is an important function of management. Planning means deciding in advance the future course of action.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can help management by providing detailed data in the preparation of detailed plan,</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2. Modifies Data</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All </a:t>
            </a:r>
            <a:r>
              <a:rPr lang="en-IN" sz="2200" dirty="0">
                <a:latin typeface="Times New Roman" panose="02020603050405020304" pitchFamily="18" charset="0"/>
                <a:ea typeface="Calibri" panose="020F0502020204030204"/>
                <a:cs typeface="Times New Roman" panose="02020603050405020304" pitchFamily="18" charset="0"/>
              </a:rPr>
              <a:t>the information contained in Financial Accounting may not be useful to management. Management needs only relevant and appropriate data required for a particular situation. Therefore, modification and presentation of data according to the information needs of management is very important. Management Accounting helps management to a great extent in this context by modifying data according </a:t>
            </a:r>
            <a:r>
              <a:rPr lang="en-IN" sz="2200" dirty="0" smtClean="0">
                <a:latin typeface="Times New Roman" panose="02020603050405020304" pitchFamily="18" charset="0"/>
                <a:ea typeface="Calibri" panose="020F0502020204030204"/>
                <a:cs typeface="Times New Roman" panose="02020603050405020304" pitchFamily="18" charset="0"/>
              </a:rPr>
              <a:t>to its </a:t>
            </a:r>
            <a:r>
              <a:rPr lang="en-IN" sz="2200" dirty="0">
                <a:latin typeface="Times New Roman" panose="02020603050405020304" pitchFamily="18" charset="0"/>
                <a:ea typeface="Calibri" panose="020F0502020204030204"/>
                <a:cs typeface="Times New Roman" panose="02020603050405020304" pitchFamily="18" charset="0"/>
              </a:rPr>
              <a:t>needs.</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3</a:t>
            </a:r>
            <a:r>
              <a:rPr lang="en-IN" sz="2200" b="1" dirty="0">
                <a:latin typeface="Times New Roman" panose="02020603050405020304" pitchFamily="18" charset="0"/>
                <a:ea typeface="Calibri" panose="020F0502020204030204"/>
                <a:cs typeface="Times New Roman" panose="02020603050405020304" pitchFamily="18" charset="0"/>
              </a:rPr>
              <a:t>. Analysis and Interpretation of Data</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provides tools and techniques to analyse and interpret data so as to make them useful to management.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4. Communication </a:t>
            </a:r>
            <a:r>
              <a:rPr lang="en-IN" sz="2200" b="1" dirty="0" smtClean="0">
                <a:latin typeface="Times New Roman" panose="02020603050405020304" pitchFamily="18" charset="0"/>
                <a:ea typeface="Calibri" panose="020F0502020204030204"/>
                <a:cs typeface="Times New Roman" panose="02020603050405020304" pitchFamily="18" charset="0"/>
              </a:rPr>
              <a:t>Channel:</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acts as a means for communication within the organisation. Management policies are communicated to persons down the line in the organisational set up. Thus, it serves as an effective channel for communication of management policies.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5. Evaluation of Performance</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provides yardsticks or standards to evaluate performance of management. This facilitates necessary feedback to management on areas that require improvement of performance.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6. Helps in Coordination</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In </a:t>
            </a:r>
            <a:r>
              <a:rPr lang="en-IN" sz="2200" dirty="0">
                <a:latin typeface="Times New Roman" panose="02020603050405020304" pitchFamily="18" charset="0"/>
                <a:ea typeface="Calibri" panose="020F0502020204030204"/>
                <a:cs typeface="Times New Roman" panose="02020603050405020304" pitchFamily="18" charset="0"/>
              </a:rPr>
              <a:t>Management Accounting common objectives and targets are fixed for the organisation as a whole and these are communicated to all departments and divisions. Coordination of all departments is necessary for achieving these objectives. Management Accounting helps in the coordination of all activities, operations and programmes.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7. Assists in Decision-making</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Management </a:t>
            </a:r>
            <a:r>
              <a:rPr lang="en-IN" sz="2200" dirty="0">
                <a:latin typeface="Times New Roman" panose="02020603050405020304" pitchFamily="18" charset="0"/>
                <a:ea typeface="Calibri" panose="020F0502020204030204"/>
                <a:cs typeface="Times New Roman" panose="02020603050405020304" pitchFamily="18" charset="0"/>
              </a:rPr>
              <a:t>has to take a number of decisions. Some of these decisions are day to day or routine decisions while others are long-term or strategic decisions. Management Accounting provides basis for developing alternatives, evaluating alternatives and finally choosing the right alternative,</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8. Use of Non-monetary Information</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Non-monetary </a:t>
            </a:r>
            <a:r>
              <a:rPr lang="en-IN" sz="2200" dirty="0">
                <a:latin typeface="Times New Roman" panose="02020603050405020304" pitchFamily="18" charset="0"/>
                <a:ea typeface="Calibri" panose="020F0502020204030204"/>
                <a:cs typeface="Times New Roman" panose="02020603050405020304" pitchFamily="18" charset="0"/>
              </a:rPr>
              <a:t>information is completely ignored in Financial Accounting. But in Management Accounting both monetary and non-monetary information are collected and analysed for managerial purposes. Some non-monetary information like quality and skill of staff, integrity of management, working environment, employer-employee relationship, corporate image etc. are as important as monetary information for managerial decision-making.</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2655</Words>
  <Application>WPS Presentation</Application>
  <PresentationFormat>On-screen Show (4:3)</PresentationFormat>
  <Paragraphs>33</Paragraphs>
  <Slides>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9</vt:i4>
      </vt:variant>
    </vt:vector>
  </HeadingPairs>
  <TitlesOfParts>
    <vt:vector size="18" baseType="lpstr">
      <vt:lpstr>Arial</vt:lpstr>
      <vt:lpstr>SimSun</vt:lpstr>
      <vt:lpstr>Wingdings</vt:lpstr>
      <vt:lpstr>Times New Roman</vt:lpstr>
      <vt:lpstr>Calibri</vt:lpstr>
      <vt:lpstr>Microsoft YaHei</vt:lpstr>
      <vt:lpstr>Arial Unicode MS</vt:lpstr>
      <vt:lpstr>Calibri</vt:lpstr>
      <vt:lpstr>Office Theme</vt:lpstr>
      <vt:lpstr>Functions of Management accounting</vt:lpstr>
      <vt:lpstr>Functions of Management accounting</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of Management accounting</dc:title>
  <dc:creator>user</dc:creator>
  <cp:lastModifiedBy>user</cp:lastModifiedBy>
  <cp:revision>2</cp:revision>
  <dcterms:created xsi:type="dcterms:W3CDTF">2021-01-18T06:07:00Z</dcterms:created>
  <dcterms:modified xsi:type="dcterms:W3CDTF">2024-08-31T05:53:20Z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C844C4B308CE4346B97880EA66D95579_12</vt:lpwstr>
  </property>
  <property fmtid="{D5CDD505-2E9C-101B-9397-08002B2CF9AE}" pid="3" name="KSOProductBuildVer">
    <vt:lpwstr>1033-12.2.0.17562</vt:lpwstr>
  </property>
</Properties>
</file>