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82464-B365-41A1-992C-B87E263E3A6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C113-4160-4836-A1DE-3C1F19E5D30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Research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Quantitative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the measurement of 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phenominon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quantitative terms.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such research are subject to intensive quantitative and statistical analysis.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conducted to document the demographic profile of an area and establish pattern between various factors like income and residential area, education and job profile etc.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Longitudinal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generally spread over a long period of time.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 problem or 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phenomina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studied over a consecutive stretch of time.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marketing research, a panel of potential consumers can be chosen. They are subject to variations in the advertisement to judge the most effective advertisement campaign and their purchasing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recorded after exposure to each advertisement.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Simulation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involves the creation of an artificial environment which is very similar to the real environment.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Then, within this artificial environment the variables are manipulated and studied.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err="1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Eg</a:t>
            </a:r>
            <a:r>
              <a:rPr lang="en-IN"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:- </a:t>
            </a:r>
            <a:r>
              <a:rPr lang="en-IN" sz="2200" spc="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Observance </a:t>
            </a:r>
            <a:r>
              <a:rPr lang="en-IN"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of dynamic </a:t>
            </a:r>
            <a:r>
              <a:rPr lang="en-IN"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behaviour</a:t>
            </a:r>
            <a:r>
              <a:rPr lang="en-IN" sz="2200" spc="-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of  </a:t>
            </a:r>
            <a:r>
              <a:rPr lang="en-IN"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item </a:t>
            </a:r>
            <a:r>
              <a:rPr lang="en-IN"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under </a:t>
            </a:r>
            <a:r>
              <a:rPr lang="en-IN"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controlled</a:t>
            </a:r>
            <a:r>
              <a:rPr lang="en-IN" sz="2200" spc="-6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condition.</a:t>
            </a:r>
            <a:endParaRPr lang="en-IN" sz="2200" dirty="0">
              <a:latin typeface="Gill Sans MT" panose="020B0502020104020203"/>
              <a:cs typeface="Gill Sans MT" panose="020B0502020104020203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study the consumers spending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 can be given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1000 and his buying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recorded in an outlet very similar to an actual retail environment.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Types of research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Longitudinal research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research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Basic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known as Fundamental research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pure research does not usually generate findings that have immediate applications in a practical level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driven by curiosity and the desire to expand knowledge in specific research area. This type of research makes a specific contribution to the academic body of knowledge in the research area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tend to make generalizations about the phenomenon, and the philosophy of this type of studies can be explained as ‘gathering knowledge for the sake of knowledge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researches mainly aim to answer the questions of why, what or how and they tend to contribute the pool of fundamental knowledge in the research area.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Examples </a:t>
            </a:r>
            <a:r>
              <a:rPr lang="en-IN" sz="3200" b="1" dirty="0">
                <a:solidFill>
                  <a:srgbClr val="C00000"/>
                </a:solidFill>
              </a:rPr>
              <a:t>for fundamental researches in business:</a:t>
            </a:r>
            <a:br>
              <a:rPr lang="en-IN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critical analysis of product placement as an effective marketing strategy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investigation into the main elements of brands and branding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of factors impacting each stage of product life cycle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Applied research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research “aims at finding a solution for an immediate problem facing a society, or an industrial/business organisation, whereas fundamental research is mainly concerned with generalisations and with the formulation of a theory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research is considered to be non-systematic inquiry and it is usually launched by a company, agency or an individual in order to address a specific problem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E</a:t>
            </a:r>
            <a:r>
              <a:rPr lang="en-IN" sz="3200" b="1" dirty="0" smtClean="0">
                <a:solidFill>
                  <a:srgbClr val="C00000"/>
                </a:solidFill>
              </a:rPr>
              <a:t>xamples </a:t>
            </a:r>
            <a:r>
              <a:rPr lang="en-IN" sz="3200" b="1" dirty="0">
                <a:solidFill>
                  <a:srgbClr val="C00000"/>
                </a:solidFill>
              </a:rPr>
              <a:t>for applied </a:t>
            </a:r>
            <a:r>
              <a:rPr lang="en-IN" sz="3200" b="1" dirty="0" smtClean="0">
                <a:solidFill>
                  <a:srgbClr val="C00000"/>
                </a:solidFill>
              </a:rPr>
              <a:t>research</a:t>
            </a:r>
            <a:br>
              <a:rPr lang="en-IN" sz="3200" b="1" dirty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into the ways of improving the levels of customer retention for Wall-Mart in China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investigation into the ways of improving employee motivation in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Taj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Hotel,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Mumbai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strategies to introduce change in Starbucks global supply-chain management with the view on cost reduction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into the ways of fostering creative deviance amongst employees without compromising respect for authority.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Empirical Approach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research is defined as any research where conclusions of the study is strictly drawn from concretely empirical evidence, and therefore “verifiable” evidence.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empirical evidence can be gathered using quantitative market research and qualitative market research methods.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is concerned with qualitative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phenomina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generally involving study of human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 research tries to measure the attitude and opinions of the people using the technique of interview and observation.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projective techniques like thematic apperception test ,word association test, sentence completion test are used.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a research is also called as motivation research.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of qualitative research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Opinion survey being carried out by a firm to find out the response of the customers to its product and advertisement using any of the above mentioned technique.</a:t>
            </a:r>
            <a:endParaRPr lang="en-US" dirty="0" smtClean="0"/>
          </a:p>
          <a:p>
            <a:r>
              <a:rPr lang="en-IN" spc="-2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out </a:t>
            </a:r>
            <a:r>
              <a:rPr lang="en-IN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IN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IN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IN" spc="-22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about a particular</a:t>
            </a:r>
            <a:r>
              <a:rPr lang="en-IN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4286</Words>
  <Application>WPS Presentation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Gill Sans MT</vt:lpstr>
      <vt:lpstr>Calibri</vt:lpstr>
      <vt:lpstr>Microsoft YaHei</vt:lpstr>
      <vt:lpstr>Arial Unicode MS</vt:lpstr>
      <vt:lpstr>Office Theme</vt:lpstr>
      <vt:lpstr>Types of Research</vt:lpstr>
      <vt:lpstr>Types of research</vt:lpstr>
      <vt:lpstr>Basic research</vt:lpstr>
      <vt:lpstr>Examples for fundamental researches in business: </vt:lpstr>
      <vt:lpstr>Applied research</vt:lpstr>
      <vt:lpstr>Examples for applied research </vt:lpstr>
      <vt:lpstr>Empirical Approach</vt:lpstr>
      <vt:lpstr>Qualitative research</vt:lpstr>
      <vt:lpstr>Example of qualitative research</vt:lpstr>
      <vt:lpstr>Quantitative research</vt:lpstr>
      <vt:lpstr>Longitudinal research</vt:lpstr>
      <vt:lpstr>Simulation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user</dc:creator>
  <cp:lastModifiedBy>user</cp:lastModifiedBy>
  <cp:revision>20</cp:revision>
  <dcterms:created xsi:type="dcterms:W3CDTF">2020-06-13T16:22:00Z</dcterms:created>
  <dcterms:modified xsi:type="dcterms:W3CDTF">2024-08-31T07:34:16Z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E0A4FF51C21E48ABADF84AA62A9C9534_12</vt:lpwstr>
  </property>
  <property fmtid="{D5CDD505-2E9C-101B-9397-08002B2CF9AE}" pid="3" name="KSOProductBuildVer">
    <vt:lpwstr>1033-12.2.0.17562</vt:lpwstr>
  </property>
</Properties>
</file>