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3"/>
    <p:sldId id="293" r:id="rId4"/>
    <p:sldId id="279" r:id="rId5"/>
    <p:sldId id="280" r:id="rId6"/>
    <p:sldId id="276" r:id="rId7"/>
    <p:sldId id="277" r:id="rId8"/>
    <p:sldId id="278" r:id="rId9"/>
    <p:sldId id="281" r:id="rId10"/>
    <p:sldId id="282" r:id="rId11"/>
    <p:sldId id="283" r:id="rId12"/>
    <p:sldId id="285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FFC7B-9D35-4F78-BAB0-4A6998F4875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7995-0183-4176-A0E7-AB43EF77A37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2</a:t>
            </a:r>
            <a:r>
              <a:rPr lang="en-IN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. STOCK </a:t>
            </a:r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LEVELS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/>
              <a:t>Norma or Average reorder period 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 </a:t>
            </a:r>
            <a:r>
              <a:rPr lang="en-US" sz="2200" u="sng" dirty="0" err="1" smtClean="0"/>
              <a:t>Maximim</a:t>
            </a:r>
            <a:r>
              <a:rPr lang="en-US" sz="2200" u="sng" dirty="0" smtClean="0"/>
              <a:t> reorder period + Minimum reorder period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6 +4 </a:t>
            </a:r>
            <a:r>
              <a:rPr lang="en-US" sz="2200" dirty="0" smtClean="0"/>
              <a:t> = </a:t>
            </a:r>
            <a:r>
              <a:rPr lang="en-US" sz="2200" b="1" dirty="0" smtClean="0"/>
              <a:t>5 weeks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/>
              <a:t>	 </a:t>
            </a:r>
            <a:r>
              <a:rPr lang="en-US" sz="2200" dirty="0" smtClean="0"/>
              <a:t>      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Minimum level </a:t>
            </a:r>
            <a:r>
              <a:rPr lang="en-US" sz="2200" dirty="0" smtClean="0"/>
              <a:t>= 2400 – (300 x5)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= 2,400 – 1500 = </a:t>
            </a:r>
            <a:r>
              <a:rPr lang="en-US" sz="2200" b="1" dirty="0" smtClean="0"/>
              <a:t>900 units</a:t>
            </a:r>
            <a:endParaRPr lang="en-IN" sz="2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2</a:t>
            </a: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following data for the last year, calculate the stock level: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usage in month =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usage in month = 225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usage in month = 200 numbers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lag for procurement of materials :  Maximum =6 Months, 						Minimum = 2 Months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 = 750 numbers.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endParaRPr lang="en-I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It is between to calculate reorder level first: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lv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Maximum consumption x Maximum reorder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300 x 6 =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 Nos.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Re-order level + Re –order Quantity -  (Minimum 			consumption) × (Minimum reorder period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(1800 + 750) – (200 x 2)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2550 – 400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2,150 Nos.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/>
              <a:t>Normal reorder period 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 </a:t>
            </a:r>
            <a:r>
              <a:rPr lang="en-US" sz="2200" u="sng" dirty="0" err="1" smtClean="0"/>
              <a:t>Maximim</a:t>
            </a:r>
            <a:r>
              <a:rPr lang="en-US" sz="2200" u="sng" dirty="0" smtClean="0"/>
              <a:t> reorder period + Minimum reorder period</a:t>
            </a:r>
            <a:endParaRPr lang="en-US" sz="2200" u="sng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		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= </a:t>
            </a:r>
            <a:r>
              <a:rPr lang="en-US" sz="2200" u="sng" dirty="0" smtClean="0"/>
              <a:t>6 +2 </a:t>
            </a:r>
            <a:r>
              <a:rPr lang="en-US" sz="2200" dirty="0" smtClean="0"/>
              <a:t> = </a:t>
            </a:r>
            <a:r>
              <a:rPr lang="en-US" sz="2200" b="1" dirty="0" smtClean="0"/>
              <a:t>4 months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/>
              <a:t>	 </a:t>
            </a:r>
            <a:r>
              <a:rPr lang="en-US" sz="2200" dirty="0" smtClean="0"/>
              <a:t>      2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Minimum level </a:t>
            </a:r>
            <a:r>
              <a:rPr lang="en-US" sz="2200" dirty="0" smtClean="0"/>
              <a:t>= 1800 – (225 x4 )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	= 1800 – 900 = </a:t>
            </a:r>
            <a:r>
              <a:rPr lang="en-US" sz="2200" b="1" dirty="0" smtClean="0"/>
              <a:t>900 Nos.</a:t>
            </a:r>
            <a:endParaRPr lang="en-IN" sz="2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level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Minimum level + ½  Reorder 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	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900 +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(750)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1275 Nos.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STOCK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LEVELS</a:t>
            </a:r>
            <a:endParaRPr lang="en-IN" sz="2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to avoid overstocking and under stocking inventory management should fix the levels of stocks such as maximum level, minimum levels, etc.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upper level of inventory.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maximum quantity of items of material that can be held in stock at any time.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above which stock should not be maintained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Re-order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+ Re –order Quantity -  (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consumption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× (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reorder period)</a:t>
            </a:r>
            <a:endParaRPr lang="en-IN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Reorder level: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at which order is placed for further supply of materials. When stock of material reaches this level, the storekeeper should initiate action for the purchase of material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Formula: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 x Maximum reorder period 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or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Average consumption x Average 							reorder period</a:t>
            </a:r>
            <a:endParaRPr lang="en-IN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Quantity:</a:t>
            </a:r>
            <a:endParaRPr lang="en-IN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Re-ordering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 (How much to purchase): It is also called Economic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Ordering.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eorder period:</a:t>
            </a:r>
            <a:endParaRPr lang="en-US" sz="2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 reorder period refers to the time required to obtain new materials.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It 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minimum quantity of stocks that should be held at all times. It is that level below which stock should not normally be allowed to fall.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Reorder level – (Normal consumption x Normal 						reorder period)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Where,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consumption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Average consumption of material</a:t>
            </a: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reorder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= </a:t>
            </a:r>
            <a:r>
              <a:rPr lang="en-US" sz="20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reorder period + Maximum reorder period</a:t>
            </a:r>
            <a:endParaRPr lang="en-US" sz="20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2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Average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 level </a:t>
            </a: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average stock held by a business enterprise.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 stock level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Minimum level + ½  Reorder quantity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or</a:t>
            </a: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22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 + Maximum level</a:t>
            </a:r>
            <a:endParaRPr lang="en-IN" sz="22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        2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IN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en-IN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 </a:t>
            </a:r>
            <a:r>
              <a:rPr lang="en-IN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IN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2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level of stock below which the stock should never be allowed to fall. If the stock level falls below the minimum level is called the danger level.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 level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Average consumption x Maximum reorder period for 					emergency purchase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roblem1</a:t>
            </a: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details of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aharatna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Ltd for the previous year, calculate the stock levels: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level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AutoNum type="alphaLcParenR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Reordering level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quantity	= 1500 units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 period 4 to 6 weeks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Maximum consumption 400 units per week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 consumption 300 units per week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Minimum consumption 250 units per week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endParaRPr lang="en-I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200" dirty="0" smtClean="0"/>
              <a:t>It is between to calculate reorder level first: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lvl="0" indent="0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Re-order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Maximum consumption x Maximum reorder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400 x 6 = </a:t>
            </a: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2400 units</a:t>
            </a:r>
            <a:endParaRPr lang="en-IN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Level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Re-order level + Re –order Quantity -  (Minimum 			consumption) × (Minimum reorder period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(2400 + 1500) – (250 x 4)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39,00 – 1000 =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2,900 units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3825</Words>
  <Application>WPS Presentation</Application>
  <PresentationFormat>On-screen Show (4:3)</PresentationFormat>
  <Paragraphs>133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2. STOCK LEVELS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Problem1</vt:lpstr>
      <vt:lpstr>Solution </vt:lpstr>
      <vt:lpstr>PowerPoint 演示文稿</vt:lpstr>
      <vt:lpstr>Problem 2</vt:lpstr>
      <vt:lpstr>Solution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inventory</dc:title>
  <dc:creator>user</dc:creator>
  <cp:lastModifiedBy>user</cp:lastModifiedBy>
  <cp:revision>13</cp:revision>
  <dcterms:created xsi:type="dcterms:W3CDTF">2020-10-07T07:20:00Z</dcterms:created>
  <dcterms:modified xsi:type="dcterms:W3CDTF">2024-08-31T06:05:34Z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39639DA418B54D35AA7A51611D255312_12</vt:lpwstr>
  </property>
  <property fmtid="{D5CDD505-2E9C-101B-9397-08002B2CF9AE}" pid="3" name="KSOProductBuildVer">
    <vt:lpwstr>1033-12.2.0.17562</vt:lpwstr>
  </property>
</Properties>
</file>