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9" r:id="rId7"/>
    <p:sldId id="271" r:id="rId8"/>
    <p:sldId id="265" r:id="rId9"/>
    <p:sldId id="266" r:id="rId10"/>
    <p:sldId id="267" r:id="rId11"/>
    <p:sldId id="262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84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19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8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612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314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465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17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738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823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39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909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0D6A-30A1-4AC4-94F5-F4A8C63AC81F}" type="datetimeFigureOut">
              <a:rPr lang="en-IN" smtClean="0"/>
              <a:t>10-02-2021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3731-295A-406C-9C0B-81D4E1D56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387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000" b="1" dirty="0" smtClean="0"/>
              <a:t>Methods of Pricing material issues</a:t>
            </a:r>
            <a:br>
              <a:rPr lang="en-US" sz="3000" b="1" dirty="0" smtClean="0"/>
            </a:br>
            <a:r>
              <a:rPr lang="en-US" sz="3000" b="1" dirty="0" smtClean="0"/>
              <a:t>(Methods of valuing materials)</a:t>
            </a:r>
            <a:endParaRPr lang="en-IN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49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Example 1</a:t>
            </a:r>
            <a:br>
              <a:rPr lang="en-US" sz="3000" b="1" dirty="0" smtClean="0"/>
            </a:b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Prepare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the stores ledger account under FIFO method: </a:t>
            </a:r>
            <a:endParaRPr lang="en-IN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2021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Jan. 1 Opening stock </a:t>
            </a: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	250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units @1 each </a:t>
            </a:r>
            <a:endParaRPr lang="en-IN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	   3 Purchased		100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units @ 1.05 each </a:t>
            </a:r>
            <a:endParaRPr lang="en-IN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5 Purchased		200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units @ 1.05 each </a:t>
            </a:r>
            <a:endParaRPr lang="en-IN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  7 Issued		400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units </a:t>
            </a:r>
            <a:endParaRPr lang="en-IN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10 Purchased		400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units @1.20 each </a:t>
            </a:r>
            <a:endParaRPr lang="en-IN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12 Issued		150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units </a:t>
            </a:r>
            <a:endParaRPr lang="en-IN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15 Issued		100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units </a:t>
            </a:r>
            <a:endParaRPr lang="en-IN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16 Purchased                     100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units @1 each </a:t>
            </a:r>
            <a:endParaRPr lang="en-IN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25 Purchased	               200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units @1.25 each </a:t>
            </a:r>
            <a:endParaRPr lang="en-IN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31 Issued		300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units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2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237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4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67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3000" b="1" dirty="0">
                <a:solidFill>
                  <a:prstClr val="black"/>
                </a:solidFill>
                <a:ea typeface="Calibri"/>
                <a:cs typeface="Times New Roman"/>
              </a:rPr>
              <a:t>Pricing of Returns to Stores under </a:t>
            </a:r>
            <a:r>
              <a:rPr lang="en-IN" sz="3000" b="1" dirty="0" smtClean="0">
                <a:solidFill>
                  <a:prstClr val="black"/>
                </a:solidFill>
                <a:ea typeface="Calibri"/>
                <a:cs typeface="Times New Roman"/>
              </a:rPr>
              <a:t>FIFO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Materials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once issued may be returned from </a:t>
            </a: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production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department to stores for various reasons such as surplus, defective etc.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Materials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returned </a:t>
            </a: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to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store is recorded in the 'Receipt Column' at the price at which they were originally issue These are issued according to the method of pricing used (here according to FIFO).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Thu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returns are treated as new purchase for the purpose of next issue.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14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3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Pricing of Returns to Vendor under FIFO: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Sometimes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materials may be returned to </a:t>
            </a: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vendor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being not </a:t>
            </a:r>
            <a:r>
              <a:rPr lang="en-IN" sz="2200" dirty="0" err="1">
                <a:latin typeface="Times New Roman" pitchFamily="18" charset="0"/>
                <a:ea typeface="Calibri"/>
                <a:cs typeface="Times New Roman" pitchFamily="18" charset="0"/>
              </a:rPr>
              <a:t>upto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 specification or defective or substandard.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Such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returns should be recorded the 'Issue Column'.</a:t>
            </a:r>
          </a:p>
          <a:p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1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sz="3000" b="1" dirty="0">
                <a:solidFill>
                  <a:prstClr val="black"/>
                </a:solidFill>
                <a:ea typeface="Calibri"/>
                <a:cs typeface="Times New Roman"/>
              </a:rPr>
              <a:t>Treatment of shortage of materials under </a:t>
            </a:r>
            <a:r>
              <a:rPr lang="en-IN" sz="3000" b="1" dirty="0" smtClean="0">
                <a:solidFill>
                  <a:prstClr val="black"/>
                </a:solidFill>
                <a:ea typeface="Calibri"/>
                <a:cs typeface="Times New Roman"/>
              </a:rPr>
              <a:t>FIFO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At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the time of verification of stock, </a:t>
            </a: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some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shortages may be found in materials.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Such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shortage should be recorded in the 'Issue Colum at the price of the oldest consignment in stock.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If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there is a surplus, it should be recorded the 'Receipt Column'.</a:t>
            </a:r>
          </a:p>
          <a:p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2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	It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may also be noted that if receipt and issue are given on the same date (the time receipt and issue is not given), it is preferable to record receipt first.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1000"/>
              </a:spcAft>
            </a:pPr>
            <a:r>
              <a:rPr lang="en-IN" sz="2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Example2.</a:t>
            </a:r>
            <a:endParaRPr lang="en-IN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IN" sz="2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Prepare Stores Ledger Account using FIFO method</a:t>
            </a:r>
            <a:br>
              <a:rPr lang="en-IN" sz="2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en-IN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2021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June 1 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	Balance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500 units at 200 per 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unit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6          Issued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250 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units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10	Purchased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200 units at * 190 per unit </a:t>
            </a:r>
            <a:endParaRPr lang="en-IN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15	Returned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to stores 15 units issued on 6th 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June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18	Issued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180 units </a:t>
            </a:r>
            <a:endParaRPr lang="en-IN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22	Purchased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240 units at 190 per unit 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	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23 	Issued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300 units </a:t>
            </a:r>
            <a:endParaRPr lang="en-IN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24         Purchased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320 units at 190 per unit 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	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25	Purchased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200 units at 170 per unit </a:t>
            </a:r>
            <a:endParaRPr lang="en-IN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26         Issued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115 units 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	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27	Returned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to vendor 50 units purchased on 24th June 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	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en-IN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  30	Stock </a:t>
            </a: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audit showed a shortage of 10 units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8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0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user\Downloads\CamScanner 02-09-2021 14.44.5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4096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2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user\Downloads\CamScanner 02-09-2021 14.44.57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64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4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Stock consists of materials purchased in different quantities in different dates at different prices. 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When materials are issued for production from the stock consisting of different lots at different prices, a problem arises as to which price should be used for pricing material issues.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9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500" b="1" dirty="0" smtClean="0"/>
              <a:t>The various methods of pricing material issues may be grouped under the following categories:</a:t>
            </a:r>
            <a:endParaRPr lang="en-IN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A: Cost price or Actual cost methods: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First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In First Out (FIFO)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Last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In First Out (LIFO)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Base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Stock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Specific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Price Highest In First Out (HIFO)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Next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In First Out (NIFO</a:t>
            </a: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3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B: Average 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Price (Cost) </a:t>
            </a: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Methods: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Simple Average </a:t>
            </a:r>
            <a:endParaRPr lang="en-IN" sz="2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Weighted 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Average </a:t>
            </a:r>
            <a:endParaRPr lang="en-IN" sz="2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Periodic 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Simple Average </a:t>
            </a:r>
            <a:endParaRPr lang="en-IN" sz="2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Periodic 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Weighted Average </a:t>
            </a:r>
            <a:endParaRPr lang="en-IN" sz="2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Moving 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Simple Average </a:t>
            </a:r>
            <a:endParaRPr lang="en-IN" sz="2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Moving 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Weighted </a:t>
            </a: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Average</a:t>
            </a:r>
            <a:endParaRPr lang="en-IN" sz="2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7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C: Notional </a:t>
            </a:r>
            <a:r>
              <a:rPr lang="en-IN" sz="2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Price </a:t>
            </a:r>
            <a:r>
              <a:rPr lang="en-IN" sz="22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Methods: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Standard 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Price </a:t>
            </a:r>
            <a:endParaRPr lang="en-IN" sz="2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Inflated 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Price </a:t>
            </a:r>
            <a:endParaRPr lang="en-IN" sz="2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Market Price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Re-use price</a:t>
            </a:r>
            <a:endParaRPr lang="en-IN" sz="2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IN" sz="2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58097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000" b="1" dirty="0" smtClean="0"/>
              <a:t>First-In First-Out method(FIFO)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Under this method materials are issued in the order in which they are received in the stores.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means that materials received first are issued first. After completion of the first lot, the second lot is issued and so on.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Automatically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, closing stock will be valued at the latest prices.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method is also known as original cost method</a:t>
            </a: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In times of falling prices, FIFO method is found to be useful.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is because the cost of materials issued to different jobs will be high and profit will be lower. This reduces the tax liability.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5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Here we discuss only FIFO, LIFO, simple average and weighted average methods. First-In First-Out (FIFO) Method</a:t>
            </a:r>
          </a:p>
          <a:p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3000" b="1" dirty="0">
                <a:ea typeface="Calibri"/>
                <a:cs typeface="Times New Roman"/>
              </a:rPr>
              <a:t>Advantages of FIFO Method</a:t>
            </a:r>
            <a:br>
              <a:rPr lang="en-IN" sz="3000" b="1" dirty="0">
                <a:ea typeface="Calibri"/>
                <a:cs typeface="Times New Roman"/>
              </a:rPr>
            </a:br>
            <a:r>
              <a:rPr lang="en-IN" sz="3000" b="1" dirty="0">
                <a:ea typeface="Calibri"/>
                <a:cs typeface="Times New Roman"/>
              </a:rPr>
              <a:t> 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It is simple and easy to operate. </a:t>
            </a:r>
            <a:endParaRPr lang="en-IN" sz="2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Materials are issued at actual cost. Hence, there is no unrealised profit/loss. </a:t>
            </a:r>
            <a:endParaRPr lang="en-IN" sz="2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Closing stock is valued at market price. Hence, the value of stock is realistic. </a:t>
            </a:r>
            <a:endParaRPr lang="en-IN" sz="2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In conditions of falling prices, the method gives better results.</a:t>
            </a:r>
            <a:br>
              <a:rPr lang="en-IN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4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3000" b="1" dirty="0">
                <a:ea typeface="Calibri"/>
                <a:cs typeface="Times New Roman"/>
              </a:rPr>
              <a:t>Disadvantages of FIFO Method</a:t>
            </a:r>
            <a:br>
              <a:rPr lang="en-IN" sz="3000" b="1" dirty="0">
                <a:ea typeface="Calibri"/>
                <a:cs typeface="Times New Roman"/>
              </a:rPr>
            </a:b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method increases the possibility of clerical errors</a:t>
            </a: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Issue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price does not reflect the current market conditions.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Comparison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of different jobs using the same materials becomes sometimes difficult. </a:t>
            </a:r>
            <a:endParaRPr lang="en-IN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This </a:t>
            </a:r>
            <a:r>
              <a:rPr lang="en-IN" sz="2200" dirty="0">
                <a:latin typeface="Times New Roman" pitchFamily="18" charset="0"/>
                <a:ea typeface="Calibri"/>
                <a:cs typeface="Times New Roman" pitchFamily="18" charset="0"/>
              </a:rPr>
              <a:t>method is unsuitable in times of rising prices.</a:t>
            </a:r>
          </a:p>
          <a:p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92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542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Methods of Pricing material issues (Methods of valuing materials)</vt:lpstr>
      <vt:lpstr>PowerPoint Presentation</vt:lpstr>
      <vt:lpstr>The various methods of pricing material issues may be grouped under the following categories:</vt:lpstr>
      <vt:lpstr>PowerPoint Presentation</vt:lpstr>
      <vt:lpstr>PowerPoint Presentation</vt:lpstr>
      <vt:lpstr>First-In First-Out method(FIFO)</vt:lpstr>
      <vt:lpstr>PowerPoint Presentation</vt:lpstr>
      <vt:lpstr>Advantages of FIFO Method  </vt:lpstr>
      <vt:lpstr>Disadvantages of FIFO Method </vt:lpstr>
      <vt:lpstr>Example 1 </vt:lpstr>
      <vt:lpstr>PowerPoint Presentation</vt:lpstr>
      <vt:lpstr>PowerPoint Presentation</vt:lpstr>
      <vt:lpstr>Pricing of Returns to Stores under FIFO</vt:lpstr>
      <vt:lpstr>Pricing of Returns to Vendor under FIFO:</vt:lpstr>
      <vt:lpstr>Treatment of shortage of materials under FIFO</vt:lpstr>
      <vt:lpstr>PowerPoint Presentation</vt:lpstr>
      <vt:lpstr>Example2.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2021-02-09T06:38:53Z</dcterms:created>
  <dcterms:modified xsi:type="dcterms:W3CDTF">2021-02-10T12:00:31Z</dcterms:modified>
</cp:coreProperties>
</file>