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A013-20DC-4335-AF7D-2DA1F46E0DA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E2E-8B5A-4E85-8C66-64E381C03C1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25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Apportionment to Production and Service Departments</a:t>
            </a:r>
            <a:br>
              <a:rPr lang="en-IN" sz="25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28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Apportionment to </a:t>
            </a:r>
            <a:r>
              <a:rPr lang="en-IN" sz="28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Production and Service Departments</a:t>
            </a:r>
            <a:br>
              <a:rPr lang="en-IN" sz="28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method, cost of a service department is distributed over all the departments.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can be either on reciprocal basis or non-reciprocal basis.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800" b="1" dirty="0">
                <a:ea typeface="Calibri" panose="020F0502020204030204"/>
                <a:cs typeface="Times New Roman" panose="02020603050405020304"/>
              </a:rPr>
              <a:t>Reciprocal Basis (Step Ladder Method)</a:t>
            </a:r>
            <a:br>
              <a:rPr lang="en-IN" sz="2800" b="1" dirty="0">
                <a:ea typeface="Calibri" panose="020F0502020204030204"/>
                <a:cs typeface="Times New Roman" panose="02020603050405020304"/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Here, a service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department provides its services to other service departments but does </a:t>
            </a:r>
            <a:r>
              <a:rPr lang="en-IN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not </a:t>
            </a:r>
            <a:r>
              <a:rPr lang="en-IN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receive any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service from that service department.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case the cost of most serviceable is first apportioned to other production as well as service departments.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After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the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the next serviceable department is apportioned to other departments excluding the first 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cost includes the own cost of the second service department plus the apportioned cost of service department.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should be noted that the department to which the apportioning has been done is not charged again. </a:t>
            </a:r>
            <a:endParaRPr lang="en-IN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process is continued until the expenses of all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service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departments have been apportioned to the production departments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end it can be seen that the costs of the last service department are apportioned to the production departments only. 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algn="just"/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1227</Words>
  <Application>WPS Presentation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Times New Roman</vt:lpstr>
      <vt:lpstr>Times New Roman</vt:lpstr>
      <vt:lpstr>Microsoft YaHei</vt:lpstr>
      <vt:lpstr>Arial Unicode MS</vt:lpstr>
      <vt:lpstr>Calibri</vt:lpstr>
      <vt:lpstr>Office Theme</vt:lpstr>
      <vt:lpstr>Apportionment to Production and Service Departments </vt:lpstr>
      <vt:lpstr>Apportionment to Production and Service Departments </vt:lpstr>
      <vt:lpstr>Reciprocal Basis (Step Ladder Method)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2021-03-02T09:14:00Z</dcterms:created>
  <dcterms:modified xsi:type="dcterms:W3CDTF">2024-08-31T06:34:13Z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9FCFB90779534CE2A592CCFE3F2762FD_12</vt:lpwstr>
  </property>
  <property fmtid="{D5CDD505-2E9C-101B-9397-08002B2CF9AE}" pid="3" name="KSOProductBuildVer">
    <vt:lpwstr>1033-12.2.0.17562</vt:lpwstr>
  </property>
</Properties>
</file>