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7" r:id="rId6"/>
    <p:sldId id="260" r:id="rId7"/>
    <p:sldId id="261" r:id="rId8"/>
    <p:sldId id="269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Process costing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Meaning of process costing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costing of operations or processes involved in converting raw materials into finished products.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Ascertainment of cost at each stage or process of production is called process costing.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Industries in which process costing is applied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mills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Oil refining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 industry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Soap industry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Rubber industry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industry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Textile industry etc.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prstClr val="black"/>
                </a:solidFill>
              </a:rPr>
              <a:t>Format of Process costing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896544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1002615"/>
                <a:gridCol w="2185252"/>
                <a:gridCol w="869592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Next Process A/c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wages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expenses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indirect expenses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Other expenses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Situations of process costing applied</a:t>
            </a:r>
            <a:endParaRPr lang="en-IN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process accounts(Without process losses)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costing with normal process losses.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costing with abnormal process losses.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costing with abnormal gain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lvl="0" indent="-514350">
              <a:lnSpc>
                <a:spcPct val="150000"/>
              </a:lnSpc>
              <a:spcBef>
                <a:spcPct val="200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Simple process accounts(Without process losses)</a:t>
            </a:r>
            <a:b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 .1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x requires three distinct process and after the third process the product is transferred to finished stock. You are required to prepare various process accounts from the following information: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Total 	  P1	      P2	              P3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materials		5000	 4000	     600		400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4000	 1500	   1600	              900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expenses		  800	  500	     300	              -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overheads	6000	  -	       -		-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Production overheads to be allocated to different processes on the basis of 150% of direct wages. Production during the period was 200 units. Assume there is no opening or closing stock.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291533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1002615"/>
                <a:gridCol w="2185252"/>
                <a:gridCol w="869592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1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Next Process A/c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expenses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8250/200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41.25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Production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O.H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8250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903601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1002615"/>
                <a:gridCol w="2329268"/>
                <a:gridCol w="725576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2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 1 account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8250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Next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13150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Direct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13150/200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65.75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Production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O.H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13150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13150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0" y="1484783"/>
          <a:ext cx="8208913" cy="4291533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1002615"/>
                <a:gridCol w="2329268"/>
                <a:gridCol w="725576"/>
                <a:gridCol w="1002615"/>
              </a:tblGrid>
              <a:tr h="61206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3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To Process 2 account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200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13150</a:t>
                      </a:r>
                      <a:endParaRPr lang="en-IN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Finished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stock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per 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Direct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15800/200 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Rs.79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Production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O.H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2759</Words>
  <Application>WPS Presentation</Application>
  <PresentationFormat>On-screen Show (4:3)</PresentationFormat>
  <Paragraphs>395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Process costing</vt:lpstr>
      <vt:lpstr>Meaning of process costing</vt:lpstr>
      <vt:lpstr>Industries in which process costing is applied</vt:lpstr>
      <vt:lpstr>Format of Process costing</vt:lpstr>
      <vt:lpstr>Situations of process costing applied</vt:lpstr>
      <vt:lpstr>1. Simple process accounts(Without process losses) Example .1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10</cp:revision>
  <dcterms:created xsi:type="dcterms:W3CDTF">2021-03-25T14:53:00Z</dcterms:created>
  <dcterms:modified xsi:type="dcterms:W3CDTF">2024-08-31T06:36:51Z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EB047931D69A4EB8AECFDA21363AAEEC_12</vt:lpwstr>
  </property>
  <property fmtid="{D5CDD505-2E9C-101B-9397-08002B2CF9AE}" pid="3" name="KSOProductBuildVer">
    <vt:lpwstr>1033-12.2.0.17562</vt:lpwstr>
  </property>
</Properties>
</file>