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7" r:id="rId6"/>
    <p:sldId id="260" r:id="rId7"/>
    <p:sldId id="261" r:id="rId8"/>
    <p:sldId id="269" r:id="rId9"/>
    <p:sldId id="273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Process costing</a:t>
            </a:r>
            <a:endParaRPr lang="en-IN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Meaning of process costing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refers to costing of operations or processes involved in converting raw materials into finished products.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Ascertainment of cost at each stage or process of production is called process costing.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Industries in which process costing is applied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Paper mills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Oil refining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Sugar industry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Soap industry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Rubber industry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Chemical industry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Textile industry etc.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 dirty="0">
                <a:solidFill>
                  <a:prstClr val="black"/>
                </a:solidFill>
              </a:rPr>
              <a:t>Format of Process costing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0" y="1484783"/>
          <a:ext cx="8208913" cy="4896544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1002615"/>
                <a:gridCol w="2185252"/>
                <a:gridCol w="869592"/>
                <a:gridCol w="1002615"/>
              </a:tblGrid>
              <a:tr h="61206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1206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Direct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materials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Next Process A/c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Direct wages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Direct expenses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indirect expenses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Other expenses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/>
              <a:t>Situations of process costing applied</a:t>
            </a:r>
            <a:endParaRPr lang="en-IN" sz="2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Simple process accounts(Without process losses)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costing with normal process losses.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costing with abnormal process losses.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costing with abnormal gain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lvl="0" indent="-514350">
              <a:lnSpc>
                <a:spcPct val="150000"/>
              </a:lnSpc>
              <a:spcBef>
                <a:spcPct val="20000"/>
              </a:spcBef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Simple process accounts(Without process losses)</a:t>
            </a:r>
            <a:b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Example .1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 x requires three distinct process and after the third process the product is transferred to finished stock. You are required to prepare various process accounts from the following information: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Total 	  P1	      P2	              P3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 materials		5000	 4000	     600		400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4000	 1500	   1600	              900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 expenses		  800	  500	     300	              -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overheads	6000	  -	       -		-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Production overheads to be allocated to different processes on the basis of 150% of direct wages. Production during the period was 200 units. Assume there is no opening or closing stock.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0" y="1484783"/>
          <a:ext cx="8208913" cy="4291533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1002615"/>
                <a:gridCol w="2185252"/>
                <a:gridCol w="869592"/>
                <a:gridCol w="1002615"/>
              </a:tblGrid>
              <a:tr h="61206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1 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1206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Direct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materials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Next Process A/c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8250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Direct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labour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1500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Cost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per unit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Direct expenses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= 8250/200 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  =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. 41.25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Production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O.H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2250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8250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8250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0" y="1484783"/>
          <a:ext cx="8208913" cy="4903601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1002615"/>
                <a:gridCol w="2329268"/>
                <a:gridCol w="725576"/>
                <a:gridCol w="1002615"/>
              </a:tblGrid>
              <a:tr h="61206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2 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1206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en-US" dirty="0" smtClean="0"/>
                        <a:t>To Process 1 account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200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8250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Next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A/c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13150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Direct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materials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Cost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per unit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Direct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Labour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= 13150/200 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  =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. 65.75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Direct expenses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Production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O.H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2400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13150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13150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0" y="1484783"/>
          <a:ext cx="8208913" cy="4291533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1002615"/>
                <a:gridCol w="2329268"/>
                <a:gridCol w="725576"/>
                <a:gridCol w="1002615"/>
              </a:tblGrid>
              <a:tr h="61206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3 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1206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en-US" dirty="0" smtClean="0"/>
                        <a:t>To Process 2 account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200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13150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Finished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stock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A/c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15800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Direct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materials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Cost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per unit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Direct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labour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= 15800/200 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  = Rs.79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Production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O.H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1350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15800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15800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2759</Words>
  <Application>WPS Presentation</Application>
  <PresentationFormat>On-screen Show (4:3)</PresentationFormat>
  <Paragraphs>395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Calibri</vt:lpstr>
      <vt:lpstr>Office Theme</vt:lpstr>
      <vt:lpstr>Process costing</vt:lpstr>
      <vt:lpstr>Meaning of process costing</vt:lpstr>
      <vt:lpstr>Industries in which process costing is applied</vt:lpstr>
      <vt:lpstr>Format of Process costing</vt:lpstr>
      <vt:lpstr>Situations of process costing applied</vt:lpstr>
      <vt:lpstr>1. Simple process accounts(Without process losses) Example .1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costing</dc:title>
  <dc:creator>user</dc:creator>
  <cp:lastModifiedBy>user</cp:lastModifiedBy>
  <cp:revision>10</cp:revision>
  <dcterms:created xsi:type="dcterms:W3CDTF">2021-03-25T14:53:00Z</dcterms:created>
  <dcterms:modified xsi:type="dcterms:W3CDTF">2024-08-31T06:36:51Z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EB047931D69A4EB8AECFDA21363AAEEC_12</vt:lpwstr>
  </property>
  <property fmtid="{D5CDD505-2E9C-101B-9397-08002B2CF9AE}" pid="3" name="KSOProductBuildVer">
    <vt:lpwstr>1033-12.2.0.17562</vt:lpwstr>
  </property>
</Properties>
</file>