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9" r:id="rId6"/>
    <p:sldId id="276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Process costing with loss in weight</a:t>
            </a:r>
            <a:br>
              <a:rPr lang="en-US" sz="3000" b="1" dirty="0" smtClean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b="1" dirty="0">
                <a:solidFill>
                  <a:prstClr val="black"/>
                </a:solidFill>
              </a:rPr>
              <a:t>Process costing with loss in </a:t>
            </a:r>
            <a:r>
              <a:rPr lang="en-US" sz="3000" b="1" dirty="0" smtClean="0">
                <a:solidFill>
                  <a:prstClr val="black"/>
                </a:solidFill>
              </a:rPr>
              <a:t>weight and valuation of stock</a:t>
            </a:r>
            <a:br>
              <a:rPr lang="en-US" sz="3000" b="1" dirty="0">
                <a:solidFill>
                  <a:prstClr val="black"/>
                </a:solidFill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in weight should be credited to the concerned process account.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in weight should be recorded only in terms of quantity.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and closing stock of unit would be valued on the basis of cost of previous process from where those units had been brought.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 .1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figures, show the cost of the three processes of manufacture. The production of each process is passed on to the next process immediately on completion: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Process A       Process B	    Process C    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Wages and materials		    30400	            12000	     29250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overhead			     5600	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5250	      6000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Production(in units)		    36000	            37500	    48000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Stock, 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July, 2021( units from preceding process)	4000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16500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Stock,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20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July, 2021( units from preceding process)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1000	      5500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3686522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A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Wages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and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30400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Next Process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Works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36000/36000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917715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448272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B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Loss in weight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A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36000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36000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closing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Wages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and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process</a:t>
                      </a:r>
                      <a:r>
                        <a:rPr lang="en-US" baseline="0" dirty="0" smtClean="0"/>
                        <a:t> C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37500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56250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Works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56250/37500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1.50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40000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57250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0" y="1484783"/>
          <a:ext cx="8208913" cy="4887235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448272"/>
                <a:gridCol w="725576"/>
                <a:gridCol w="1002615"/>
              </a:tblGrid>
              <a:tr h="61206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C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Opening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24750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Loss in weight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 B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37500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56250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closing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sock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5500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8250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Wages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and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29250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Finished</a:t>
                      </a:r>
                      <a:r>
                        <a:rPr lang="en-US" baseline="0" dirty="0" smtClean="0"/>
                        <a:t> stock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48000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108000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3939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Works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overhead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IN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Cost per unit</a:t>
                      </a:r>
                      <a:endParaRPr kumimoji="0" lang="en-IN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 = 108000/48000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=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2.25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116250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116250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2122</Words>
  <Application>WPS Presentation</Application>
  <PresentationFormat>On-screen Show (4:3)</PresentationFormat>
  <Paragraphs>268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Process costing with loss in weight </vt:lpstr>
      <vt:lpstr>Process costing with loss in weight and valuation of stock </vt:lpstr>
      <vt:lpstr>Example .1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21</cp:revision>
  <dcterms:created xsi:type="dcterms:W3CDTF">2021-03-25T14:53:00Z</dcterms:created>
  <dcterms:modified xsi:type="dcterms:W3CDTF">2024-08-31T06:37:03Z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8FC1FB98468140AFA876CA7E08566BC9_12</vt:lpwstr>
  </property>
  <property fmtid="{D5CDD505-2E9C-101B-9397-08002B2CF9AE}" pid="3" name="KSOProductBuildVer">
    <vt:lpwstr>1033-12.2.0.17562</vt:lpwstr>
  </property>
</Properties>
</file>