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1" r:id="rId5"/>
    <p:sldId id="269" r:id="rId6"/>
    <p:sldId id="276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Process costing with loss in weight and stocks relating to previous process are known</a:t>
            </a:r>
            <a:br>
              <a:rPr lang="en-US" sz="3000" b="1" dirty="0" smtClean="0"/>
            </a:b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 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b="1" dirty="0">
                <a:solidFill>
                  <a:prstClr val="black"/>
                </a:solidFill>
              </a:rPr>
              <a:t>Process costing with loss in </a:t>
            </a:r>
            <a:r>
              <a:rPr lang="en-US" sz="3000" b="1" dirty="0" smtClean="0">
                <a:solidFill>
                  <a:prstClr val="black"/>
                </a:solidFill>
              </a:rPr>
              <a:t>weight and valuation of stock</a:t>
            </a:r>
            <a:br>
              <a:rPr lang="en-US" sz="3000" b="1" dirty="0">
                <a:solidFill>
                  <a:prstClr val="black"/>
                </a:solidFill>
              </a:rPr>
            </a:b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in weight should be credited to the concerned process account.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in weight should be recorded only in terms of quantity.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and closing stock of unit would be valued on the basis of cost of previous process from where those units had been brought.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marL="514350" lvl="0" indent="-514350">
              <a:lnSpc>
                <a:spcPct val="150000"/>
              </a:lnSpc>
              <a:spcBef>
                <a:spcPct val="20000"/>
              </a:spcBef>
            </a:pP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Example .1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information is extracted from the cost accounts of a factory producing a commodity in the manufacture of which three processes are involved. Prepare process cost accounts showing the cost of the output and the per unit of each stage of manufacture: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operations in each separate process are completed daily.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at which units are to be charged to process B and Process C is the cost per unit of process A and A plus B respectively.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Process A            Process B	    Process C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Wages 		    	6400	             12000	     29250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Machine expenses		3600                     3000	      3600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Factory on cost		              2000	               2250	      2400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Raw material consumed	            24000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		Units	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Units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Production(Gross)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37000	      		  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Wastage				  1000		1500	         500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 (01/07/2021)				4000	      16500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 (31/07/2021)				1000	        5500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484783"/>
          <a:ext cx="8208913" cy="4298590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612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A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Raw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 used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37000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Wastage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Direct wages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Next Process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Machine expenses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Factory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on cost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36000/36000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1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37000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37000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39552" y="5229200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0" y="1484783"/>
          <a:ext cx="8208913" cy="4917715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448272"/>
                <a:gridCol w="725576"/>
                <a:gridCol w="1002615"/>
              </a:tblGrid>
              <a:tr h="612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B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Opening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stock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Loss in weight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To process A A/c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36000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36000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closing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sock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Direct Wages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 process</a:t>
                      </a:r>
                      <a:r>
                        <a:rPr lang="en-US" baseline="0" dirty="0" smtClean="0"/>
                        <a:t> C a/c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37500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56250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Machine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expenses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Factory on cost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2250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56250/37500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1.50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57250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57250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0" y="1484783"/>
          <a:ext cx="8208913" cy="4910658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448272"/>
                <a:gridCol w="725576"/>
                <a:gridCol w="1002615"/>
              </a:tblGrid>
              <a:tr h="612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C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Opening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stock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16500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24750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Loss in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weight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To process </a:t>
                      </a:r>
                      <a:r>
                        <a:rPr lang="en-US" dirty="0" smtClean="0"/>
                        <a:t>B </a:t>
                      </a:r>
                      <a:r>
                        <a:rPr lang="en-US" dirty="0" smtClean="0"/>
                        <a:t>A/c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37500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56250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closing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sock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8250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Direct Wages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29250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 Finished</a:t>
                      </a:r>
                      <a:r>
                        <a:rPr lang="en-US" baseline="0" dirty="0" smtClean="0"/>
                        <a:t> stock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48000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108000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Machine expenses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Cost per unit</a:t>
                      </a:r>
                      <a:endParaRPr kumimoji="0" lang="en-IN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dirty="0" smtClean="0"/>
                        <a:t> = 108000/48000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To Factory on cost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2400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2.25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116250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116250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2634</Words>
  <Application>WPS Presentation</Application>
  <PresentationFormat>On-screen Show (4:3)</PresentationFormat>
  <Paragraphs>296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</vt:lpstr>
      <vt:lpstr>Office Theme</vt:lpstr>
      <vt:lpstr>Process costing with loss in weight and stocks relating to previous process are known </vt:lpstr>
      <vt:lpstr>Process costing with loss in weight and valuation of stock </vt:lpstr>
      <vt:lpstr>Example .1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costing</dc:title>
  <dc:creator>user</dc:creator>
  <cp:lastModifiedBy>user</cp:lastModifiedBy>
  <cp:revision>18</cp:revision>
  <dcterms:created xsi:type="dcterms:W3CDTF">2021-03-25T14:53:00Z</dcterms:created>
  <dcterms:modified xsi:type="dcterms:W3CDTF">2024-08-31T06:37:18Z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15201F458DB54F9CB9266483F6789603_12</vt:lpwstr>
  </property>
  <property fmtid="{D5CDD505-2E9C-101B-9397-08002B2CF9AE}" pid="3" name="KSOProductBuildVer">
    <vt:lpwstr>1033-12.2.0.17562</vt:lpwstr>
  </property>
</Properties>
</file>