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81" r:id="rId5"/>
    <p:sldId id="282" r:id="rId6"/>
    <p:sldId id="261" r:id="rId7"/>
    <p:sldId id="269" r:id="rId8"/>
    <p:sldId id="28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Process costing with loss in weight, sale of scrap </a:t>
            </a:r>
            <a:br>
              <a:rPr lang="en-US" sz="3000" b="1" dirty="0" smtClean="0"/>
            </a:br>
            <a:endParaRPr lang="en-IN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prstClr val="black"/>
                </a:solidFill>
              </a:rPr>
              <a:t>Scrap</a:t>
            </a:r>
            <a:br>
              <a:rPr lang="en-US" sz="3000" b="1" dirty="0">
                <a:solidFill>
                  <a:prstClr val="black"/>
                </a:solidFill>
              </a:rPr>
            </a:b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incidental material residue coming out of certain type of manufacturing.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saleable.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Treatment of scrap in process accounts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Scrap should be credited in the concerned process account.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quantity of scrap should be recorded in the quantity column and the sale proceeds of scrap is recorded in the amount column.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Journal entries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recording normal loss (or scrap) in the process account: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Normal Loss A/c                  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(With scrap value)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To Process A/c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For realizing scrap value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Cash A/c			Dr.(With scrap value)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To Normal Loss A/c.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marL="514350" lvl="0" indent="-514350">
              <a:lnSpc>
                <a:spcPct val="150000"/>
              </a:lnSpc>
              <a:spcBef>
                <a:spcPct val="20000"/>
              </a:spcBef>
            </a:pP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Example .1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product of a manufacturing company passes through two processes A and B and then to finished stock. It is ascertained that in each process 5% of the total weight put in is lost and 10% is scrap which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realised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Rs.80 per ton and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200 per ton respectively.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 figures are as follows: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 Process A            Process B	   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	consumed in tones: 		1,000	    	70	           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per tone in rupees			   125		200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Wages in rupees		             	             18,000                12,000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Manufacturing expenses in rupees		6,000                  5,000	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 process accounts showing the cost of the output of each process and the cost per ton.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484783"/>
          <a:ext cx="8208913" cy="5534372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61206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A 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1206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Materials used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125000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Loss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in weight</a:t>
                      </a:r>
                      <a:endParaRPr lang="en-IN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(5% of 1000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tonnes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Wages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18,000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Scrap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sold or Normal loss</a:t>
                      </a:r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(10% of 1000 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tonnes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)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Manufacturing expenses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B A/c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141000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Cost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per unit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= 141000/850 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  =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 165.88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149000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149000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6237312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340771"/>
          <a:ext cx="8208913" cy="5184574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59051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B 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9051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7619">
                <a:tc>
                  <a:txBody>
                    <a:bodyPr/>
                    <a:lstStyle/>
                    <a:p>
                      <a:r>
                        <a:rPr lang="en-US" dirty="0" smtClean="0"/>
                        <a:t>To Process</a:t>
                      </a:r>
                      <a:r>
                        <a:rPr lang="en-US" baseline="0" dirty="0" smtClean="0"/>
                        <a:t> A A/c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141000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Loss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in weight</a:t>
                      </a:r>
                      <a:endParaRPr lang="en-IN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(5% </a:t>
                      </a:r>
                      <a:r>
                        <a:rPr lang="en-US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 920</a:t>
                      </a:r>
                      <a:r>
                        <a:rPr lang="en-US" sz="2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tonnes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46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28301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Materials used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(@ Rs.200 per ton.)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70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14000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Scrap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sold</a:t>
                      </a:r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(10% of 920 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tonnes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)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92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18400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905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Wages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12,000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Finished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stock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A/c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782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153600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28301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Manufacturing expenses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Cost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per unit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8301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= 153600/782 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  =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 196.42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0513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920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172000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920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172000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6237312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2274</Words>
  <Application>WPS Presentation</Application>
  <PresentationFormat>On-screen Show (4:3)</PresentationFormat>
  <Paragraphs>220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</vt:lpstr>
      <vt:lpstr>Office Theme</vt:lpstr>
      <vt:lpstr>Process costing with loss in weight, sale of scrap  </vt:lpstr>
      <vt:lpstr>Scrap </vt:lpstr>
      <vt:lpstr>Treatment of scrap in process accounts</vt:lpstr>
      <vt:lpstr>Journal entries</vt:lpstr>
      <vt:lpstr>Example .1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costing</dc:title>
  <dc:creator>user</dc:creator>
  <cp:lastModifiedBy>user</cp:lastModifiedBy>
  <cp:revision>28</cp:revision>
  <dcterms:created xsi:type="dcterms:W3CDTF">2021-03-25T14:53:00Z</dcterms:created>
  <dcterms:modified xsi:type="dcterms:W3CDTF">2024-08-31T06:37:28Z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B395A6F681D148279239CFB024B44ED8_12</vt:lpwstr>
  </property>
  <property fmtid="{D5CDD505-2E9C-101B-9397-08002B2CF9AE}" pid="3" name="KSOProductBuildVer">
    <vt:lpwstr>1033-12.2.0.17562</vt:lpwstr>
  </property>
</Properties>
</file>