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93" r:id="rId5"/>
    <p:sldId id="294" r:id="rId6"/>
    <p:sldId id="295" r:id="rId7"/>
    <p:sldId id="296" r:id="rId8"/>
    <p:sldId id="297" r:id="rId9"/>
    <p:sldId id="299" r:id="rId10"/>
    <p:sldId id="301" r:id="rId11"/>
    <p:sldId id="302" r:id="rId12"/>
    <p:sldId id="269" r:id="rId13"/>
    <p:sldId id="286" r:id="rId14"/>
    <p:sldId id="304" r:id="rId15"/>
    <p:sldId id="305" r:id="rId16"/>
    <p:sldId id="307" r:id="rId17"/>
    <p:sldId id="309" r:id="rId18"/>
    <p:sldId id="310" r:id="rId19"/>
    <p:sldId id="31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146" autoAdjust="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en-US" sz="3000" b="1" dirty="0" smtClean="0"/>
              <a:t>Abnormal Process Loss</a:t>
            </a:r>
            <a:endParaRPr lang="en-IN" sz="3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lstStyle/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en-US" dirty="0" smtClean="0"/>
              <a:t>Example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a process A, 100 units of raw materials were introduced at a cost of Rs.1000. The other expenditure incurred by the process was Rs.600. Of the units introduced , 10% are normally lost in the course of manufacture and they possess a scrap value of Rs.7 each. The output of process A was only 75 units. Prepare process account and abnormal loss account.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2" y="1844824"/>
          <a:ext cx="8208913" cy="3672410"/>
        </p:xfrm>
        <a:graphic>
          <a:graphicData uri="http://schemas.openxmlformats.org/drawingml/2006/table">
            <a:tbl>
              <a:tblPr/>
              <a:tblGrid>
                <a:gridCol w="2146224"/>
                <a:gridCol w="1002615"/>
                <a:gridCol w="883611"/>
                <a:gridCol w="2304256"/>
                <a:gridCol w="869592"/>
                <a:gridCol w="1002615"/>
              </a:tblGrid>
              <a:tr h="32789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Process A</a:t>
                      </a:r>
                      <a:r>
                        <a:rPr lang="en-IN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</a:t>
                      </a:r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Accounts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66430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Particulars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Particulars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671966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Raw Materials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Normal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loss</a:t>
                      </a:r>
                      <a:endParaRPr lang="en-I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70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67196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Other expenses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600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 Abnormal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loss(</a:t>
                      </a:r>
                      <a:r>
                        <a:rPr lang="en-US" sz="2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bal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)</a:t>
                      </a:r>
                      <a:endParaRPr lang="en-IN" sz="2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l" fontAlgn="b"/>
                      <a:endParaRPr lang="en-US" sz="2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15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255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671966">
                <a:tc>
                  <a:txBody>
                    <a:bodyPr/>
                    <a:lstStyle/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 Process B (Output transfer)</a:t>
                      </a:r>
                      <a:endParaRPr lang="en-US" sz="2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75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1275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664307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1600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1600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539552" y="5013176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2" y="2127822"/>
          <a:ext cx="8208913" cy="3317402"/>
        </p:xfrm>
        <a:graphic>
          <a:graphicData uri="http://schemas.openxmlformats.org/drawingml/2006/table">
            <a:tbl>
              <a:tblPr/>
              <a:tblGrid>
                <a:gridCol w="2146224"/>
                <a:gridCol w="1002615"/>
                <a:gridCol w="883611"/>
                <a:gridCol w="2304256"/>
                <a:gridCol w="869592"/>
                <a:gridCol w="1002615"/>
              </a:tblGrid>
              <a:tr h="576189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Abnormal Loss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account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7618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Particulars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Particulars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006001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 Process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AA/c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255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Cash A/c (15x7)</a:t>
                      </a:r>
                      <a:endParaRPr lang="en-I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582834">
                <a:tc>
                  <a:txBody>
                    <a:bodyPr/>
                    <a:lstStyle/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 Costing P/L A/c</a:t>
                      </a:r>
                      <a:endParaRPr lang="en-IN" sz="2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576189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255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255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539552" y="4941168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en-US" sz="2800" b="1" dirty="0" smtClean="0"/>
              <a:t>Calculation of Value of Abnormal Loss account</a:t>
            </a:r>
            <a:endParaRPr lang="en-IN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424936" cy="5400600"/>
          </a:xfrm>
          <a:solidFill>
            <a:schemeClr val="bg2"/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Value of Abnormal Loss :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Normal cost of normal output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Units of Abnormal Loss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	  Normal output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Normal cost of normal output: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= Total expenditure – sales proceeds of scrap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= 1600 – 70 =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1530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Normal output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= Input – Units of normal loss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= 100 – 10 =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90 units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 </a:t>
            </a:r>
            <a:r>
              <a:rPr lang="en-US" sz="2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Abnormal Loss </a:t>
            </a: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2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= </a:t>
            </a:r>
            <a:r>
              <a:rPr lang="en-US" sz="2200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1530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15  = </a:t>
            </a: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255</a:t>
            </a:r>
            <a:endParaRPr lang="en-US" sz="22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90</a:t>
            </a:r>
            <a:endParaRPr lang="en-US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en-US" sz="3000" b="1" dirty="0" smtClean="0"/>
              <a:t>Example 2</a:t>
            </a: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The output from process X transferred to process Y was 2500 units. Normal loss was 10% of input in process X and was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3000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units. 200 units were reported to be as abnormal loss. The other information is given below: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Materials introduced @ Rs.5 per unit,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labour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cost Rs.4000 and overheads Rs.3350 and normal loss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realised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Rs.2.50 per unit.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You are required to prepare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1. process Account X and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2. Abnormal loss account.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2" y="1844824"/>
          <a:ext cx="8208913" cy="3672410"/>
        </p:xfrm>
        <a:graphic>
          <a:graphicData uri="http://schemas.openxmlformats.org/drawingml/2006/table">
            <a:tbl>
              <a:tblPr/>
              <a:tblGrid>
                <a:gridCol w="2146224"/>
                <a:gridCol w="1002615"/>
                <a:gridCol w="883611"/>
                <a:gridCol w="2304256"/>
                <a:gridCol w="869592"/>
                <a:gridCol w="1002615"/>
              </a:tblGrid>
              <a:tr h="32789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Process X</a:t>
                      </a:r>
                      <a:r>
                        <a:rPr lang="en-IN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</a:t>
                      </a:r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Accounts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66430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Particulars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Particulars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671966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Material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15000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Normal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loss</a:t>
                      </a:r>
                      <a:endParaRPr lang="en-I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750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67196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Labour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4000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 Abnormal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loss</a:t>
                      </a:r>
                      <a:endParaRPr lang="en-IN" sz="2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l" fontAlgn="b"/>
                      <a:endParaRPr lang="en-US" sz="2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1600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67196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Overheads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3350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 Process Y (Output transfer)</a:t>
                      </a:r>
                      <a:endParaRPr lang="en-US" sz="2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2500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20000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664307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22350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22350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539552" y="5013176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2" y="2127822"/>
          <a:ext cx="8208913" cy="3317402"/>
        </p:xfrm>
        <a:graphic>
          <a:graphicData uri="http://schemas.openxmlformats.org/drawingml/2006/table">
            <a:tbl>
              <a:tblPr/>
              <a:tblGrid>
                <a:gridCol w="2146224"/>
                <a:gridCol w="1002615"/>
                <a:gridCol w="883611"/>
                <a:gridCol w="2304256"/>
                <a:gridCol w="869592"/>
                <a:gridCol w="1002615"/>
              </a:tblGrid>
              <a:tr h="576189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Abnormal Loss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account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7618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Particulars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Particulars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006001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 Process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X A/c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Cash A/c (Scrap sold)</a:t>
                      </a:r>
                      <a:endParaRPr lang="en-I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582834">
                <a:tc>
                  <a:txBody>
                    <a:bodyPr/>
                    <a:lstStyle/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 Costing P/L A/c</a:t>
                      </a:r>
                      <a:endParaRPr lang="en-IN" sz="2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576189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539552" y="4941168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Calculation of Input :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Normal loss : 300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Therefore,  input is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300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100  = 3000 units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     10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en-US" sz="2800" b="1" dirty="0" smtClean="0"/>
              <a:t>Calculation of Value of Abnormal Loss account</a:t>
            </a:r>
            <a:endParaRPr lang="en-IN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328592"/>
          </a:xfrm>
          <a:solidFill>
            <a:schemeClr val="bg2"/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Value of Abnormal Loss :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Normal cost of normal output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Units of Abnormal Loss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	  Normal output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Normal cost of normal output: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= Total expenditure – sales proceeds of scrap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= 22350– 750 =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21600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Normal output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= Input – 10% of input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= 3000 – 10% =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2700 units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 </a:t>
            </a:r>
            <a:r>
              <a:rPr lang="en-US" sz="2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Abnormal Loss </a:t>
            </a: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2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= </a:t>
            </a:r>
            <a:r>
              <a:rPr lang="en-US" sz="2200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21600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200 = </a:t>
            </a: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Rs.1600</a:t>
            </a:r>
            <a:endParaRPr lang="en-US" sz="22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2700</a:t>
            </a:r>
            <a:endParaRPr lang="en-US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1143000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en-US" sz="2800" b="1" dirty="0" smtClean="0"/>
              <a:t>Abnormal Process Loss</a:t>
            </a:r>
            <a:endParaRPr lang="en-IN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Normal loss is estimated as a certain percentage of input.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Hence, the actual loss in the process may be more or less than the expected normal loss.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actual loss in the process is greater than the estimated normal loss, it is called abnormal loss.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controllable.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may be caused due to machine break down, carelessness, accidents, substandard materials etc.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en-US" dirty="0" smtClean="0"/>
              <a:t>Example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 units are introduced in a process and on the basis of past experience ,normal loss is estimated to be 10%of input.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Suppose the actual output of the process is 850 units: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Here,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Normal loss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1000 x 10/100 =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 , the actual loss is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150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units.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excess loss of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units is known as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abnormal loss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Computation of Abnormal loss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Abnormal loss or wastage :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Actual wastage – Normal wastage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Normal output – Actual output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en-US" sz="2800" b="1" dirty="0" smtClean="0"/>
              <a:t>Treatment of Abnormal loss or wastage</a:t>
            </a:r>
            <a:endParaRPr lang="en-IN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Abnormal loss is a loss.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not regular.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Hence the value of abnormal loss should not be included in the cost of production.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credited to process account and debited to abnormal loss account.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abnormal loss may have scrap value and it can be sold at the same rate at which normal wastage is sold.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en-US" sz="2800" b="1" dirty="0" smtClean="0"/>
              <a:t>Journal entries for abnormal wastage</a:t>
            </a:r>
            <a:endParaRPr lang="en-IN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value of abnormal loss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Abnormal loss A/c      Dr.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process A/c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realisable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(scrap) value of abnormal loss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Cash A/c	Dr. (with scrap value)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To abnormal Loss A/c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transferring the balance in the abnormal loss account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Costing Profit and Loss A/c  Dr.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To Abnormal Loss A/c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en-US" sz="2800" b="1" dirty="0" smtClean="0"/>
              <a:t>Valuation of Abnormal Loss account</a:t>
            </a:r>
            <a:endParaRPr lang="en-IN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525963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Value of Abnormal Loss 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Normal cost of normal output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Units of Abnormal Loss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	  Normal output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Normal cost of normal output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= Total expenditure – sales proceeds of scrap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Normal output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= Input – Units of normal loss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2" y="2005164"/>
          <a:ext cx="8208913" cy="2215924"/>
        </p:xfrm>
        <a:graphic>
          <a:graphicData uri="http://schemas.openxmlformats.org/drawingml/2006/table">
            <a:tbl>
              <a:tblPr/>
              <a:tblGrid>
                <a:gridCol w="2146224"/>
                <a:gridCol w="1002615"/>
                <a:gridCol w="883611"/>
                <a:gridCol w="2304256"/>
                <a:gridCol w="869592"/>
                <a:gridCol w="1002615"/>
              </a:tblGrid>
              <a:tr h="647984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Process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account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779476">
                <a:tc>
                  <a:txBody>
                    <a:bodyPr/>
                    <a:lstStyle/>
                    <a:p>
                      <a:pPr algn="ctr" fontAlgn="ctr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788464">
                <a:tc>
                  <a:txBody>
                    <a:bodyPr/>
                    <a:lstStyle/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 Abnormal Loss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2" y="2005164"/>
          <a:ext cx="8208913" cy="2791988"/>
        </p:xfrm>
        <a:graphic>
          <a:graphicData uri="http://schemas.openxmlformats.org/drawingml/2006/table">
            <a:tbl>
              <a:tblPr/>
              <a:tblGrid>
                <a:gridCol w="2146224"/>
                <a:gridCol w="1002615"/>
                <a:gridCol w="883611"/>
                <a:gridCol w="2304256"/>
                <a:gridCol w="869592"/>
                <a:gridCol w="1002615"/>
              </a:tblGrid>
              <a:tr h="4804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Abnormal Loss account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77895">
                <a:tc>
                  <a:txBody>
                    <a:bodyPr/>
                    <a:lstStyle/>
                    <a:p>
                      <a:pPr algn="ctr" fontAlgn="ctr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.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.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5778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Process account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xxx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xxx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 Cash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xxx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xxx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577895">
                <a:tc>
                  <a:txBody>
                    <a:bodyPr/>
                    <a:lstStyle/>
                    <a:p>
                      <a:pPr algn="ctr" fontAlgn="ctr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Costing P/L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A/c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xxx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577895">
                <a:tc>
                  <a:txBody>
                    <a:bodyPr/>
                    <a:lstStyle/>
                    <a:p>
                      <a:pPr algn="ctr" fontAlgn="ctr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xxx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xxx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xxx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4914</Words>
  <Application>WPS Presentation</Application>
  <PresentationFormat>On-screen Show (4:3)</PresentationFormat>
  <Paragraphs>422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7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Calibri</vt:lpstr>
      <vt:lpstr>Office Theme</vt:lpstr>
      <vt:lpstr>Abnormal Process Loss</vt:lpstr>
      <vt:lpstr>Abnormal Process Loss</vt:lpstr>
      <vt:lpstr>Example </vt:lpstr>
      <vt:lpstr>Computation of Abnormal loss</vt:lpstr>
      <vt:lpstr>Treatment of Abnormal loss or wastage</vt:lpstr>
      <vt:lpstr>Journal entries for abnormal wastage</vt:lpstr>
      <vt:lpstr>Valuation of Abnormal Loss account</vt:lpstr>
      <vt:lpstr>PowerPoint 演示文稿</vt:lpstr>
      <vt:lpstr>PowerPoint 演示文稿</vt:lpstr>
      <vt:lpstr>Example </vt:lpstr>
      <vt:lpstr>PowerPoint 演示文稿</vt:lpstr>
      <vt:lpstr>PowerPoint 演示文稿</vt:lpstr>
      <vt:lpstr>Calculation of Value of Abnormal Loss account</vt:lpstr>
      <vt:lpstr>Example 2</vt:lpstr>
      <vt:lpstr>PowerPoint 演示文稿</vt:lpstr>
      <vt:lpstr>PowerPoint 演示文稿</vt:lpstr>
      <vt:lpstr>PowerPoint 演示文稿</vt:lpstr>
      <vt:lpstr>Calculation of Value of Abnormal Loss account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 costing</dc:title>
  <dc:creator>user</dc:creator>
  <cp:lastModifiedBy>user</cp:lastModifiedBy>
  <cp:revision>55</cp:revision>
  <dcterms:created xsi:type="dcterms:W3CDTF">2021-03-25T14:53:00Z</dcterms:created>
  <dcterms:modified xsi:type="dcterms:W3CDTF">2024-08-31T06:37:52Z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4B593A6CE1EF48F7B03F98E364D534A0_12</vt:lpwstr>
  </property>
  <property fmtid="{D5CDD505-2E9C-101B-9397-08002B2CF9AE}" pid="3" name="KSOProductBuildVer">
    <vt:lpwstr>1033-12.2.0.17562</vt:lpwstr>
  </property>
</Properties>
</file>