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3" r:id="rId5"/>
    <p:sldId id="295" r:id="rId6"/>
    <p:sldId id="296" r:id="rId7"/>
    <p:sldId id="297" r:id="rId8"/>
    <p:sldId id="299" r:id="rId9"/>
    <p:sldId id="301" r:id="rId10"/>
    <p:sldId id="302" r:id="rId11"/>
    <p:sldId id="269" r:id="rId12"/>
    <p:sldId id="286" r:id="rId13"/>
    <p:sldId id="30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46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Abnormal Gain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4344376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(Sale of scrap)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Process II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Production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Abnormal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gain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11700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11700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27822"/>
          <a:ext cx="8208913" cy="3353693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761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Gain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1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0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loss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(Loss of income)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Process I A/c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28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Costing profit and Loss account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18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94116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Calculation of Value of Abnormal Gain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064896" cy="5544616"/>
          </a:xfrm>
          <a:solidFill>
            <a:schemeClr val="bg1">
              <a:lumMod val="9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Abnormal Gain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Gain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        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11400 – 600 = 10800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2000 – 200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 units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Abnormal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 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10800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50  =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1800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Abnormal Gain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actual loss in the process is less than the expected normal loss, it is called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called abnormal effective.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when the actual production is more than the normal output, the difference is called abnormal gain.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units are introduced in a process and normal loss is estimated to be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%of input.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the actual output of the process is 97 units: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loss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100 x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/100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, the actual loss is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units because actual output is 97 units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the abnormal gain is 2 units.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Treatment of Abnormal Gain or effective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gain is valued just like Abnormal loss.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abnormal gain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debited to process account and credited to abnormal gain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scrap (units of abnormal gain x scrap value per unit) is debited to abnormal gain account and credited to Normal loss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loss account is credited because of the loss of income(scrap value) on account of abnormal gain.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Journal entries for abnormal gain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value of abnormal gain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A/c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Abnormal gain A/c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loss of income on account of abnormal gain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gain A/c	Dr.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ormal Loss A/c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transferring the balance in the abnormal gain account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Gain A/c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Costing Profit and Loss A/c 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Valuation of Abnormal Gain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Value of Abnormal Gain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Gain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cost of normal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loss(units)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005164"/>
          <a:ext cx="8208913" cy="192789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637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78158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9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Abnormal Gain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39552" y="321297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005164"/>
          <a:ext cx="8208913" cy="3296045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181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Abnormal Gain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23242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82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Normal loss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(Loss of income)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process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Costing P/L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3242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 is obtained after it passes through three processes. 2000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kgs.of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at Rs.5per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kg.were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issued to the first process. Direct wages amounted to Rs.900 and production overhead incurred was Rs.500. Normal loss is estimated at 10% of input. This wastage is sold at Rs.3 per kg.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actual output is 1850kg. Prepare process 1Account and abnormal gain account.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3381</Words>
  <Application>WPS Presentation</Application>
  <PresentationFormat>On-screen Show (4:3)</PresentationFormat>
  <Paragraphs>270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Abnormal Gain</vt:lpstr>
      <vt:lpstr>Abnormal Gain</vt:lpstr>
      <vt:lpstr>Example </vt:lpstr>
      <vt:lpstr>Treatment of Abnormal Gain or effective</vt:lpstr>
      <vt:lpstr>Journal entries for abnormal gain</vt:lpstr>
      <vt:lpstr>Valuation of Abnormal Gain account</vt:lpstr>
      <vt:lpstr>PowerPoint 演示文稿</vt:lpstr>
      <vt:lpstr>PowerPoint 演示文稿</vt:lpstr>
      <vt:lpstr>Example </vt:lpstr>
      <vt:lpstr>PowerPoint 演示文稿</vt:lpstr>
      <vt:lpstr>PowerPoint 演示文稿</vt:lpstr>
      <vt:lpstr>Calculation of Value of Abnormal Gain account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60</cp:revision>
  <dcterms:created xsi:type="dcterms:W3CDTF">2021-03-25T14:53:00Z</dcterms:created>
  <dcterms:modified xsi:type="dcterms:W3CDTF">2024-08-31T06:38:03Z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383379CF9D084C138A6D72371CD7D344_12</vt:lpwstr>
  </property>
  <property fmtid="{D5CDD505-2E9C-101B-9397-08002B2CF9AE}" pid="3" name="KSOProductBuildVer">
    <vt:lpwstr>1033-12.2.0.17562</vt:lpwstr>
  </property>
</Properties>
</file>