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7" r:id="rId3"/>
    <p:sldId id="319" r:id="rId4"/>
    <p:sldId id="305" r:id="rId5"/>
    <p:sldId id="269" r:id="rId6"/>
    <p:sldId id="307" r:id="rId7"/>
    <p:sldId id="309" r:id="rId8"/>
    <p:sldId id="286" r:id="rId9"/>
    <p:sldId id="311" r:id="rId10"/>
    <p:sldId id="313" r:id="rId11"/>
    <p:sldId id="304" r:id="rId12"/>
    <p:sldId id="31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46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Problems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Calculation of Value of Abnormal Gain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Abnormal Gain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Gain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        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55524 – 1260 = 54264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Units of 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840– 126=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714 units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Abnormal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54264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36  =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2736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714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CamScanner 04-16-2022 08.03.25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 is obtained after it passes through three distinct processes. You are required to prepare process accounts from the following information: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Process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Total		I	II	III	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		15084		5200	3960	5924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wages		18000		4000	6000	8000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overheads	18000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 units @ Rs.6 per unit were introduced in process I.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overhead to be distributed as 100% on direct wages.				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Actual output     	Normal loss	Value of scrap 			unit				   per unit	</a:t>
            </a:r>
            <a:endParaRPr lang="en-IN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I	950		     5%			4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II	840		    10%			8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III	750		   15%			10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08913" cy="4845581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522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363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253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 Materials introduced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@ 6/Unit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(Sale of scrap)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1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Direct wages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Process II(@Rs.20 per unit)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25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Production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 (100% on wages)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per unit: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19000/950 = 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363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08913" cy="4845581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5224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II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363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253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 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Process I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19000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(Sale of scrap)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18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3960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Abnormal Loss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Direct wages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Process III(@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40 per unit)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33600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9253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Production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 (100% on wages)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per unit: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33600/840 = 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363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34960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34960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66124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08913" cy="4758326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274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III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53870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2813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 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II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840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33600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(Sale of scrap)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31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5924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672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Direct wages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Finished goods (@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 76 per unit)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57000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094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Production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overhead (100% on wages)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 per unit: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57000/750 = 76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880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Abnormal gain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2736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3870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876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58260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876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58260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877272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127822"/>
          <a:ext cx="8208913" cy="3317402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761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Abnormal Loss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618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60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Process II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Cash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283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Costing P&amp; LA/c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8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49411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127822"/>
          <a:ext cx="8208913" cy="3353693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761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Abnormal Gain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618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60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loss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(Loss of income)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Process III A/c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8283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Costing profit and Loss account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2376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618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2736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49411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Calculation of Value of Abnormal Loss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5446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Abnormal Loss: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        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34960– 760= 34200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Units of 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950 – 95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855 units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Abnormal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 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34200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15  =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855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3124</Words>
  <Application>WPS Presentation</Application>
  <PresentationFormat>On-screen Show (4:3)</PresentationFormat>
  <Paragraphs>393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PowerPoint 演示文稿</vt:lpstr>
      <vt:lpstr>Example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Calculation of Value of Abnormal Loss account</vt:lpstr>
      <vt:lpstr>Calculation of Value of Abnormal Gain account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70</cp:revision>
  <dcterms:created xsi:type="dcterms:W3CDTF">2021-03-25T14:53:00Z</dcterms:created>
  <dcterms:modified xsi:type="dcterms:W3CDTF">2024-08-31T06:39:09Z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6B9B8543C70F4CC88C89F35D568AAE9A_12</vt:lpwstr>
  </property>
  <property fmtid="{D5CDD505-2E9C-101B-9397-08002B2CF9AE}" pid="3" name="KSOProductBuildVer">
    <vt:lpwstr>1033-12.2.0.17562</vt:lpwstr>
  </property>
</Properties>
</file>