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17" r:id="rId3"/>
    <p:sldId id="319" r:id="rId4"/>
    <p:sldId id="305" r:id="rId5"/>
    <p:sldId id="269" r:id="rId6"/>
    <p:sldId id="307" r:id="rId7"/>
    <p:sldId id="309" r:id="rId8"/>
    <p:sldId id="286" r:id="rId9"/>
    <p:sldId id="311" r:id="rId10"/>
    <p:sldId id="313" r:id="rId11"/>
    <p:sldId id="304" r:id="rId12"/>
    <p:sldId id="31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146" autoAdjust="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>
                <a:solidFill>
                  <a:srgbClr val="FF0000"/>
                </a:solidFill>
              </a:rPr>
              <a:t>Problems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800" b="1" dirty="0" smtClean="0"/>
              <a:t>Calculation of Value of Abnormal Gain account</a:t>
            </a: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54461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 of Abnormal Gain :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 cost of normal output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Units of Abnormal Gain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	            Normal output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 cost of normal output: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= Total expenditure – sales proceeds of scrap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= 55524 – 1260 = 54264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 output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= Input – Units of normal loss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= 840– 126=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714 units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 </a:t>
            </a:r>
            <a:r>
              <a:rPr lang="en-US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Abnormal </a:t>
            </a: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gain :</a:t>
            </a:r>
            <a:endParaRPr lang="en-US" sz="22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= </a:t>
            </a:r>
            <a:r>
              <a:rPr lang="en-US" sz="22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54264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36  = </a:t>
            </a: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2736</a:t>
            </a:r>
            <a:endParaRPr lang="en-US" sz="22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714</a:t>
            </a:r>
            <a:endParaRPr lang="en-US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wnloads\CamScanner 04-16-2022 08.03.25.jp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672"/>
            <a:ext cx="9144000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Example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 A is obtained after it passes through three distinct processes. You are required to prepare process accounts from the following information: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Process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Total		I	II	III	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Materials		15084		5200	3960	5924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 wages		18000		4000	6000	8000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Production overheads	18000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1000 units @ Rs.6 per unit were introduced in process I.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Production overhead to be distributed as 100% on direct wages.				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Actual output     	Normal loss	Value of scrap 			unit				   per unit	</a:t>
            </a:r>
            <a:endParaRPr lang="en-IN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 I	950		     5%			4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 II	840		    10%			8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 III	750		   15%			10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2" y="1484784"/>
          <a:ext cx="8208913" cy="4845581"/>
        </p:xfrm>
        <a:graphic>
          <a:graphicData uri="http://schemas.openxmlformats.org/drawingml/2006/table">
            <a:tbl>
              <a:tblPr/>
              <a:tblGrid>
                <a:gridCol w="2146224"/>
                <a:gridCol w="1002615"/>
                <a:gridCol w="883611"/>
                <a:gridCol w="2304256"/>
                <a:gridCol w="869592"/>
                <a:gridCol w="1002615"/>
              </a:tblGrid>
              <a:tr h="35224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Process I</a:t>
                      </a:r>
                      <a:r>
                        <a:rPr lang="en-IN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</a:t>
                      </a:r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Accounts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71363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92537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 Materials introduced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@ 6/Unit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6000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Normal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loss</a:t>
                      </a:r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(Sale of scrap)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6185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Materials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Direct wages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4000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Process II(@Rs.20 per unit)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950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19000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925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Production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overhead (100% on wages)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4000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Cost per unit: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19000/950 = 20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13639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19200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19200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539552" y="5661248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2" y="1484784"/>
          <a:ext cx="8208913" cy="4845581"/>
        </p:xfrm>
        <a:graphic>
          <a:graphicData uri="http://schemas.openxmlformats.org/drawingml/2006/table">
            <a:tbl>
              <a:tblPr/>
              <a:tblGrid>
                <a:gridCol w="2146224"/>
                <a:gridCol w="1002615"/>
                <a:gridCol w="883611"/>
                <a:gridCol w="2304256"/>
                <a:gridCol w="869592"/>
                <a:gridCol w="1002615"/>
              </a:tblGrid>
              <a:tr h="35224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Process II</a:t>
                      </a:r>
                      <a:r>
                        <a:rPr lang="en-IN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</a:t>
                      </a:r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Accounts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71363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92537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 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Process I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950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19000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Normal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loss</a:t>
                      </a:r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(Sale of scrap)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95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760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6185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Materials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3960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Abnormal Loss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15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600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Direct wages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6000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Process III(@</a:t>
                      </a:r>
                      <a:r>
                        <a:rPr lang="en-US" sz="2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. 40 per unit)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840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33600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925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Production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overhead (100% on wages)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6000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Cost per unit: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33600/840 = 20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13639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950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34960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950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34960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539552" y="5661248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2" y="1484784"/>
          <a:ext cx="8208913" cy="4758326"/>
        </p:xfrm>
        <a:graphic>
          <a:graphicData uri="http://schemas.openxmlformats.org/drawingml/2006/table">
            <a:tbl>
              <a:tblPr/>
              <a:tblGrid>
                <a:gridCol w="2146224"/>
                <a:gridCol w="1002615"/>
                <a:gridCol w="883611"/>
                <a:gridCol w="2304256"/>
                <a:gridCol w="869592"/>
                <a:gridCol w="1002615"/>
              </a:tblGrid>
              <a:tr h="322747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Process III</a:t>
                      </a:r>
                      <a:r>
                        <a:rPr lang="en-IN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</a:t>
                      </a:r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Accounts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65387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72813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 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Process II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840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33600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Normal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loss</a:t>
                      </a:r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(Sale of scrap)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126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1260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31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Materials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5924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6727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Direct wages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8000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Finished goods (@</a:t>
                      </a:r>
                      <a:r>
                        <a:rPr lang="en-US" sz="2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. 76 per unit)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750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57000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0941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Production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overhead (100% on wages)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8000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Cost per unit: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57000/750 = 76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8880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</a:t>
                      </a:r>
                      <a:r>
                        <a:rPr lang="en-US" sz="20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Abnormal gain</a:t>
                      </a:r>
                      <a:endParaRPr lang="en-US" sz="2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36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2736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53870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876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58260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876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58260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539552" y="5877272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2" y="2127822"/>
          <a:ext cx="8208913" cy="3317402"/>
        </p:xfrm>
        <a:graphic>
          <a:graphicData uri="http://schemas.openxmlformats.org/drawingml/2006/table">
            <a:tbl>
              <a:tblPr/>
              <a:tblGrid>
                <a:gridCol w="2146224"/>
                <a:gridCol w="1002615"/>
                <a:gridCol w="883611"/>
                <a:gridCol w="2304256"/>
                <a:gridCol w="869592"/>
                <a:gridCol w="1002615"/>
              </a:tblGrid>
              <a:tr h="576189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Abnormal Loss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account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7618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Particulars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Particulars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06001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Process II</a:t>
                      </a:r>
                      <a:endParaRPr lang="en-IN" sz="2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Cash</a:t>
                      </a:r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82834"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 Costing P&amp; LA/c</a:t>
                      </a:r>
                      <a:endParaRPr lang="en-IN" sz="2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76189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539552" y="4941168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2" y="2127822"/>
          <a:ext cx="8208913" cy="3353693"/>
        </p:xfrm>
        <a:graphic>
          <a:graphicData uri="http://schemas.openxmlformats.org/drawingml/2006/table">
            <a:tbl>
              <a:tblPr/>
              <a:tblGrid>
                <a:gridCol w="2146224"/>
                <a:gridCol w="1002615"/>
                <a:gridCol w="883611"/>
                <a:gridCol w="2304256"/>
                <a:gridCol w="869592"/>
                <a:gridCol w="1002615"/>
              </a:tblGrid>
              <a:tr h="576189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Abnormal Gain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account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7618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Particulars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Particulars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06001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Normal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loss</a:t>
                      </a:r>
                      <a:endParaRPr lang="en-IN" sz="2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(Loss of income)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Process III A/c</a:t>
                      </a:r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2736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8283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Costing profit and Loss account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2376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76189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2736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539552" y="4941168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800" b="1" dirty="0" smtClean="0"/>
              <a:t>Calculation of Value of Abnormal Loss account</a:t>
            </a: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54461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 of Abnormal Loss: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 cost of normal output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Units of Abnormal Loss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	            Normal output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 cost of normal output: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= Total expenditure – sales proceeds of scrap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= 34960– 760= 34200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 output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= Input – Units of normal loss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= 950 – 95 =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855 units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 </a:t>
            </a:r>
            <a:r>
              <a:rPr lang="en-US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Abnormal </a:t>
            </a: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gain :</a:t>
            </a:r>
            <a:endParaRPr lang="en-US" sz="22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= </a:t>
            </a:r>
            <a:r>
              <a:rPr lang="en-US" sz="22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34200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15  = </a:t>
            </a:r>
            <a:r>
              <a:rPr lang="en-US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</a:t>
            </a:r>
            <a:endParaRPr lang="en-US" sz="22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855</a:t>
            </a:r>
            <a:endParaRPr lang="en-US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3124</Words>
  <Application>WPS Presentation</Application>
  <PresentationFormat>On-screen Show (4:3)</PresentationFormat>
  <Paragraphs>393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0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Calibri</vt:lpstr>
      <vt:lpstr>Office Theme</vt:lpstr>
      <vt:lpstr>PowerPoint 演示文稿</vt:lpstr>
      <vt:lpstr>Example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Calculation of Value of Abnormal Loss account</vt:lpstr>
      <vt:lpstr>Calculation of Value of Abnormal Gain account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costing</dc:title>
  <dc:creator>user</dc:creator>
  <cp:lastModifiedBy>user</cp:lastModifiedBy>
  <cp:revision>70</cp:revision>
  <dcterms:created xsi:type="dcterms:W3CDTF">2021-03-25T14:53:00Z</dcterms:created>
  <dcterms:modified xsi:type="dcterms:W3CDTF">2024-08-31T06:39:09Z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6B9B8543C70F4CC88C89F35D568AAE9A_12</vt:lpwstr>
  </property>
  <property fmtid="{D5CDD505-2E9C-101B-9397-08002B2CF9AE}" pid="3" name="KSOProductBuildVer">
    <vt:lpwstr>1033-12.2.0.17562</vt:lpwstr>
  </property>
</Properties>
</file>