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9" r:id="rId6"/>
    <p:sldId id="285" r:id="rId7"/>
    <p:sldId id="286" r:id="rId8"/>
    <p:sldId id="289" r:id="rId9"/>
    <p:sldId id="292" r:id="rId10"/>
    <p:sldId id="284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46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Process costing with loss in weight, sale of scrap and partial transfer to next process </a:t>
            </a:r>
            <a:br>
              <a:rPr lang="en-US" sz="3000" b="1" dirty="0" smtClean="0"/>
            </a:b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per ton =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expenditure – Sale of scrap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Net output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22518 – 648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21870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Rs.13.50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1800- 180           1620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prstClr val="black"/>
                </a:solidFill>
              </a:rPr>
              <a:t>Partial </a:t>
            </a:r>
            <a:r>
              <a:rPr lang="en-US" sz="3000" b="1" dirty="0">
                <a:solidFill>
                  <a:prstClr val="black"/>
                </a:solidFill>
              </a:rPr>
              <a:t>transfer to next process </a:t>
            </a:r>
            <a:br>
              <a:rPr lang="en-US" sz="3000" b="1" dirty="0">
                <a:solidFill>
                  <a:prstClr val="black"/>
                </a:solidFill>
              </a:rPr>
            </a:br>
            <a:br>
              <a:rPr lang="en-US" sz="3000" b="1" dirty="0">
                <a:solidFill>
                  <a:prstClr val="black"/>
                </a:solidFill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 entire output is not transferred to the next process.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part is transferred to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godown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sale or directly sold in the market.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percentage of output to be transferred to the next process and the percentage of production to be sent to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godown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sale will be given in the question.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 .1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Chemicals Ltd. manufacture and sell their chemicals produced by consecutive processes. The products of these processes are dealt with as under: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rocess I 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rocess II 	Process III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Transferred to next process	66 2/3%		60%		-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Transferred to warehouse for sale	33 1/3%		40%	       100%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such process 4% of the weight put is lost and 6% is scrap which from process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is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Rs.3per ton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from Process II Rs.5pertone and from process III Rs.6 per ton.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particulars relate to January, 2019.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I	    Process II	Process III		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	used in tones: 		1400	             160	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per ton			   10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		7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Wages and other expenses		5152		3140               2898		             	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process accounts showing the cost per ton of each process.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908719"/>
          <a:ext cx="8208913" cy="5760640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6368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368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5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Raw 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Loss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in weight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Wages and other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5152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Scrap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sold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252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4150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Transfer to warehouse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6808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II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6808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150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18900/1260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680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19152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19152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per ton =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expenditure – Sale of scrap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Net output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19152 – 252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15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1400- 140           1260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of transfer to warehouse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1260 x 33 1/3%  = 420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Cost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transfer to warehouse: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=18900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1/3/100 = 6300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of transfer to next process: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= 1260 x 66 2/3% = 840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transfer to next process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18900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2/3/100 = 12600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72840"/>
          <a:ext cx="8208913" cy="5052504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052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II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525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7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Process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weight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Raw material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Scrap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sold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97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Wages and other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Transfer to warehouse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107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III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5253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778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= 18000/900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525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per ton =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expenditure – Sale of scrap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Net output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18300 – 300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20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1000- 100           900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transfer to warehouse: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360 x 20 = 7200 (18000 x 40/100)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of transfer to next process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540 x 20 = 10800 (18000 x 60/100)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per ton =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expenditure – Sale of scrap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Net output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18300 – 300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20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1000- 100           900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of transfer to warehouse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 900 x 33 1/3%  = 360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Cost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transfer to warehouse: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=18000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1/3/100 = 7200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 of transfer to next process: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= 900 x 66 2/3% = 540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transfer to next process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18000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2/3/100 = 10800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340771"/>
          <a:ext cx="8208913" cy="4894738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9051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III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9051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71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</a:t>
                      </a:r>
                      <a:r>
                        <a:rPr lang="en-US" baseline="0" dirty="0" smtClean="0"/>
                        <a:t> II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Loss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in weight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83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Raw Materials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8820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Sale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Scrap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648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Wages and other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2898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Finished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21870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8301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301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21870/1620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13.50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51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22518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22518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9552" y="58052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3707</Words>
  <Application>WPS Presentation</Application>
  <PresentationFormat>On-screen Show (4:3)</PresentationFormat>
  <Paragraphs>342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Process costing with loss in weight, sale of scrap and partial transfer to next process  </vt:lpstr>
      <vt:lpstr>Partial transfer to next process   </vt:lpstr>
      <vt:lpstr>Example .1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39</cp:revision>
  <dcterms:created xsi:type="dcterms:W3CDTF">2021-03-25T14:53:00Z</dcterms:created>
  <dcterms:modified xsi:type="dcterms:W3CDTF">2024-08-31T06:37:40Z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1AFFE7C224794ACE99610C636D5C6B28_12</vt:lpwstr>
  </property>
  <property fmtid="{D5CDD505-2E9C-101B-9397-08002B2CF9AE}" pid="3" name="KSOProductBuildVer">
    <vt:lpwstr>1033-12.2.0.17562</vt:lpwstr>
  </property>
</Properties>
</file>