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6"/>
  </p:notesMasterIdLst>
  <p:sldIdLst>
    <p:sldId id="256" r:id="rId4"/>
    <p:sldId id="257" r:id="rId5"/>
    <p:sldId id="258" r:id="rId7"/>
    <p:sldId id="259" r:id="rId8"/>
    <p:sldId id="260" r:id="rId9"/>
    <p:sldId id="261" r:id="rId10"/>
    <p:sldId id="262" r:id="rId11"/>
    <p:sldId id="263" r:id="rId12"/>
    <p:sldId id="264" r:id="rId13"/>
    <p:sldId id="265" r:id="rId14"/>
    <p:sldId id="266" r:id="rId15"/>
    <p:sldId id="26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1A376A-34B7-460A-90D0-54585D01733A}" type="datetimeFigureOut">
              <a:rPr lang="en-IN" smtClean="0"/>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A1C051-AAA7-4793-B51D-6DB551C57CDE}" type="slidenum">
              <a:rPr lang="en-IN" smtClean="0"/>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fld id="{452B06A5-B86F-44E9-B516-1FB5B14FCC6F}" type="slidenum">
              <a:rPr lang="en-US" sz="1200">
                <a:solidFill>
                  <a:prstClr val="black"/>
                </a:solidFill>
                <a:latin typeface="Arial" panose="020B0604020202020204" pitchFamily="34" charset="0"/>
              </a:rPr>
            </a:fld>
            <a:endParaRPr lang="en-US" sz="1200">
              <a:solidFill>
                <a:prstClr val="black"/>
              </a:solidFill>
              <a:latin typeface="Arial" panose="020B0604020202020204" pitchFamily="34" charset="0"/>
            </a:endParaRPr>
          </a:p>
        </p:txBody>
      </p:sp>
      <p:sp>
        <p:nvSpPr>
          <p:cNvPr id="79875" name="Rectangle 2"/>
          <p:cNvSpPr>
            <a:spLocks noGrp="1" noRot="1" noChangeAspect="1" noChangeArrowheads="1" noTextEdit="1"/>
          </p:cNvSpPr>
          <p:nvPr>
            <p:ph type="sldImg"/>
          </p:nvPr>
        </p:nvSpPr>
        <p:spPr>
          <a:ln w="12700" cap="flat"/>
        </p:spPr>
      </p:sp>
      <p:sp>
        <p:nvSpPr>
          <p:cNvPr id="7987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fld id="{D9D059B1-F9DD-4550-B6AD-7FAD04B60760}" type="slidenum">
              <a:rPr lang="en-US" sz="1200">
                <a:solidFill>
                  <a:prstClr val="black"/>
                </a:solidFill>
                <a:latin typeface="Arial" panose="020B0604020202020204" pitchFamily="34" charset="0"/>
              </a:rPr>
            </a:fld>
            <a:endParaRPr lang="en-US" sz="1200">
              <a:solidFill>
                <a:prstClr val="black"/>
              </a:solidFill>
              <a:latin typeface="Arial" panose="020B0604020202020204" pitchFamily="34" charset="0"/>
            </a:endParaRPr>
          </a:p>
        </p:txBody>
      </p:sp>
      <p:sp>
        <p:nvSpPr>
          <p:cNvPr id="80899" name="Rectangle 2"/>
          <p:cNvSpPr>
            <a:spLocks noGrp="1" noRot="1" noChangeAspect="1" noChangeArrowheads="1" noTextEdit="1"/>
          </p:cNvSpPr>
          <p:nvPr>
            <p:ph type="sldImg"/>
          </p:nvPr>
        </p:nvSpPr>
        <p:spPr/>
      </p:sp>
      <p:sp>
        <p:nvSpPr>
          <p:cNvPr id="809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fld id="{E5420EB9-F7D1-4028-B164-15745CEBE4F7}" type="slidenum">
              <a:rPr lang="en-US" sz="1200">
                <a:solidFill>
                  <a:prstClr val="black"/>
                </a:solidFill>
                <a:latin typeface="Arial" panose="020B0604020202020204" pitchFamily="34" charset="0"/>
              </a:rPr>
            </a:fld>
            <a:endParaRPr lang="en-US" sz="1200">
              <a:solidFill>
                <a:prstClr val="black"/>
              </a:solidFill>
              <a:latin typeface="Arial" panose="020B0604020202020204" pitchFamily="34" charset="0"/>
            </a:endParaRPr>
          </a:p>
        </p:txBody>
      </p:sp>
      <p:sp>
        <p:nvSpPr>
          <p:cNvPr id="81923" name="Rectangle 2"/>
          <p:cNvSpPr>
            <a:spLocks noGrp="1" noRot="1" noChangeAspect="1" noChangeArrowheads="1" noTextEdit="1"/>
          </p:cNvSpPr>
          <p:nvPr>
            <p:ph type="sldImg"/>
          </p:nvPr>
        </p:nvSpPr>
        <p:spPr/>
      </p:sp>
      <p:sp>
        <p:nvSpPr>
          <p:cNvPr id="8192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fld id="{988DD6AE-DB9C-4CB3-ABC1-E5B805017FA5}" type="slidenum">
              <a:rPr lang="en-US" sz="1200">
                <a:solidFill>
                  <a:prstClr val="black"/>
                </a:solidFill>
                <a:latin typeface="Arial" panose="020B0604020202020204" pitchFamily="34" charset="0"/>
              </a:rPr>
            </a:fld>
            <a:endParaRPr lang="en-US" sz="1200">
              <a:solidFill>
                <a:prstClr val="black"/>
              </a:solidFill>
              <a:latin typeface="Arial" panose="020B0604020202020204" pitchFamily="34" charset="0"/>
            </a:endParaRPr>
          </a:p>
        </p:txBody>
      </p:sp>
      <p:sp>
        <p:nvSpPr>
          <p:cNvPr id="82947" name="Rectangle 2"/>
          <p:cNvSpPr>
            <a:spLocks noGrp="1" noRot="1" noChangeAspect="1" noChangeArrowheads="1" noTextEdit="1"/>
          </p:cNvSpPr>
          <p:nvPr>
            <p:ph type="sldImg"/>
          </p:nvPr>
        </p:nvSpPr>
        <p:spPr/>
      </p:sp>
      <p:sp>
        <p:nvSpPr>
          <p:cNvPr id="829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fld id="{41720D60-869F-4DC4-87A9-C621F6217862}" type="slidenum">
              <a:rPr lang="en-US" sz="1200">
                <a:solidFill>
                  <a:prstClr val="black"/>
                </a:solidFill>
                <a:latin typeface="Arial" panose="020B0604020202020204" pitchFamily="34" charset="0"/>
              </a:rPr>
            </a:fld>
            <a:endParaRPr lang="en-US" sz="1200">
              <a:solidFill>
                <a:prstClr val="black"/>
              </a:solidFill>
              <a:latin typeface="Arial" panose="020B0604020202020204" pitchFamily="34" charset="0"/>
            </a:endParaRPr>
          </a:p>
        </p:txBody>
      </p:sp>
      <p:sp>
        <p:nvSpPr>
          <p:cNvPr id="83971" name="Rectangle 2"/>
          <p:cNvSpPr>
            <a:spLocks noGrp="1" noRot="1" noChangeAspect="1" noChangeArrowheads="1" noTextEdit="1"/>
          </p:cNvSpPr>
          <p:nvPr>
            <p:ph type="sldImg"/>
          </p:nvPr>
        </p:nvSpPr>
        <p:spPr/>
      </p:sp>
      <p:sp>
        <p:nvSpPr>
          <p:cNvPr id="8397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B0E522D-362A-4AD8-BD3D-29677FE4AC8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49D43-F6CD-4AE9-9FD3-F42C3AD720F1}"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AB0E522D-362A-4AD8-BD3D-29677FE4AC8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49D43-F6CD-4AE9-9FD3-F42C3AD720F1}"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AB0E522D-362A-4AD8-BD3D-29677FE4AC8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49D43-F6CD-4AE9-9FD3-F42C3AD720F1}" type="slidenum">
              <a:rPr lang="en-IN" smtClean="0"/>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showMasterPhAnim="0" showMasterSp="0">
  <p:cSld name="Title Slide">
    <p:spTree>
      <p:nvGrpSpPr>
        <p:cNvPr id="1" name=""/>
        <p:cNvGrpSpPr/>
        <p:nvPr/>
      </p:nvGrpSpPr>
      <p:grpSpPr>
        <a:xfrm>
          <a:off x="0" y="0"/>
          <a:ext cx="0" cy="0"/>
          <a:chOff x="0" y="0"/>
          <a:chExt cx="0" cy="0"/>
        </a:xfrm>
      </p:grpSpPr>
      <p:pic>
        <p:nvPicPr>
          <p:cNvPr id="2" name="Picture 2" descr="hair 3rd ed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6482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3"/>
          <p:cNvSpPr>
            <a:spLocks noChangeArrowheads="1"/>
          </p:cNvSpPr>
          <p:nvPr/>
        </p:nvSpPr>
        <p:spPr bwMode="auto">
          <a:xfrm>
            <a:off x="4648200" y="0"/>
            <a:ext cx="4495800" cy="6858000"/>
          </a:xfrm>
          <a:prstGeom prst="rect">
            <a:avLst/>
          </a:prstGeom>
          <a:gradFill rotWithShape="1">
            <a:gsLst>
              <a:gs pos="0">
                <a:schemeClr val="accent1">
                  <a:alpha val="73000"/>
                </a:schemeClr>
              </a:gs>
              <a:gs pos="100000">
                <a:schemeClr val="accent2">
                  <a:alpha val="73000"/>
                </a:schemeClr>
              </a:gs>
            </a:gsLst>
            <a:lin ang="5400000" scaled="1"/>
          </a:gradFill>
          <a:ln w="9525">
            <a:solidFill>
              <a:schemeClr val="tx2"/>
            </a:solidFill>
            <a:miter lim="800000"/>
          </a:ln>
        </p:spPr>
        <p:txBody>
          <a:bodyPr wrap="none" anchor="ctr"/>
          <a:lstStyle/>
          <a:p>
            <a:pPr algn="ctr" eaLnBrk="0" fontAlgn="base" hangingPunct="0">
              <a:spcBef>
                <a:spcPct val="0"/>
              </a:spcBef>
              <a:spcAft>
                <a:spcPct val="0"/>
              </a:spcAft>
            </a:pPr>
            <a:endParaRPr lang="en-US" sz="2000">
              <a:solidFill>
                <a:srgbClr val="003366"/>
              </a:solidFill>
              <a:latin typeface="Helvetica" charset="0"/>
            </a:endParaRPr>
          </a:p>
        </p:txBody>
      </p:sp>
      <p:sp>
        <p:nvSpPr>
          <p:cNvPr id="4" name="Text Box 4"/>
          <p:cNvSpPr txBox="1">
            <a:spLocks noChangeArrowheads="1"/>
          </p:cNvSpPr>
          <p:nvPr/>
        </p:nvSpPr>
        <p:spPr bwMode="auto">
          <a:xfrm>
            <a:off x="228600" y="0"/>
            <a:ext cx="4191000" cy="1555750"/>
          </a:xfrm>
          <a:prstGeom prst="rect">
            <a:avLst/>
          </a:prstGeom>
          <a:noFill/>
          <a:ln>
            <a:noFill/>
          </a:ln>
          <a:effectLst>
            <a:outerShdw dist="35921" dir="2700000" algn="ctr" rotWithShape="0">
              <a:schemeClr val="accent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pPr algn="ctr" eaLnBrk="0" fontAlgn="base" hangingPunct="0">
              <a:spcBef>
                <a:spcPct val="0"/>
              </a:spcBef>
              <a:spcAft>
                <a:spcPct val="0"/>
              </a:spcAft>
              <a:defRPr/>
            </a:pPr>
            <a:r>
              <a:rPr lang="en-US" sz="4800" b="1" smtClean="0">
                <a:solidFill>
                  <a:srgbClr val="FFFFFF"/>
                </a:solidFill>
              </a:rPr>
              <a:t>Chapter Seventeen</a:t>
            </a:r>
            <a:endParaRPr lang="en-US" sz="4800" smtClean="0">
              <a:solidFill>
                <a:srgbClr val="FFFFFF"/>
              </a:solidFill>
            </a:endParaRPr>
          </a:p>
        </p:txBody>
      </p:sp>
      <p:sp>
        <p:nvSpPr>
          <p:cNvPr id="5" name="Rectangle 5"/>
          <p:cNvSpPr>
            <a:spLocks noChangeArrowheads="1"/>
          </p:cNvSpPr>
          <p:nvPr/>
        </p:nvSpPr>
        <p:spPr bwMode="auto">
          <a:xfrm>
            <a:off x="5181600" y="5867400"/>
            <a:ext cx="35814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spAutoFit/>
          </a:bodyPr>
          <a:lstStyle/>
          <a:p>
            <a:pPr eaLnBrk="0" fontAlgn="base" hangingPunct="0">
              <a:spcBef>
                <a:spcPct val="0"/>
              </a:spcBef>
              <a:spcAft>
                <a:spcPct val="0"/>
              </a:spcAft>
            </a:pPr>
            <a:r>
              <a:rPr lang="en-US" sz="1400" b="1">
                <a:solidFill>
                  <a:srgbClr val="003366"/>
                </a:solidFill>
                <a:latin typeface="Helvetica" charset="0"/>
              </a:rPr>
              <a:t>Copyright © 2006</a:t>
            </a:r>
            <a:endParaRPr lang="en-US" sz="1400" b="1">
              <a:solidFill>
                <a:srgbClr val="003366"/>
              </a:solidFill>
              <a:latin typeface="Helvetica" charset="0"/>
            </a:endParaRPr>
          </a:p>
          <a:p>
            <a:pPr eaLnBrk="0" fontAlgn="base" hangingPunct="0">
              <a:spcBef>
                <a:spcPct val="0"/>
              </a:spcBef>
              <a:spcAft>
                <a:spcPct val="0"/>
              </a:spcAft>
            </a:pPr>
            <a:r>
              <a:rPr lang="en-US" sz="1400" b="1">
                <a:solidFill>
                  <a:srgbClr val="003366"/>
                </a:solidFill>
                <a:latin typeface="Helvetica" charset="0"/>
              </a:rPr>
              <a:t>McGraw-Hill/Irwin</a:t>
            </a:r>
            <a:endParaRPr lang="en-US" sz="1400" b="1">
              <a:solidFill>
                <a:srgbClr val="003366"/>
              </a:solidFill>
              <a:latin typeface="Helvetica" charset="0"/>
            </a:endParaRPr>
          </a:p>
        </p:txBody>
      </p:sp>
      <p:sp>
        <p:nvSpPr>
          <p:cNvPr id="6" name="Text Box 6"/>
          <p:cNvSpPr txBox="1">
            <a:spLocks noChangeArrowheads="1"/>
          </p:cNvSpPr>
          <p:nvPr/>
        </p:nvSpPr>
        <p:spPr bwMode="auto">
          <a:xfrm>
            <a:off x="304800" y="228600"/>
            <a:ext cx="3886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pPr eaLnBrk="0" fontAlgn="base" hangingPunct="0">
              <a:spcBef>
                <a:spcPct val="50000"/>
              </a:spcBef>
              <a:spcAft>
                <a:spcPct val="0"/>
              </a:spcAft>
              <a:defRPr/>
            </a:pPr>
            <a:endParaRPr lang="en-US" b="1" smtClean="0">
              <a:solidFill>
                <a:srgbClr val="000066"/>
              </a:solidFill>
            </a:endParaRPr>
          </a:p>
        </p:txBody>
      </p:sp>
      <p:sp>
        <p:nvSpPr>
          <p:cNvPr id="7" name="Text Box 7"/>
          <p:cNvSpPr txBox="1">
            <a:spLocks noChangeArrowheads="1"/>
          </p:cNvSpPr>
          <p:nvPr/>
        </p:nvSpPr>
        <p:spPr bwMode="auto">
          <a:xfrm>
            <a:off x="4800600" y="1066800"/>
            <a:ext cx="43434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pPr algn="ctr" eaLnBrk="0" fontAlgn="base" hangingPunct="0">
              <a:spcBef>
                <a:spcPct val="50000"/>
              </a:spcBef>
              <a:spcAft>
                <a:spcPct val="0"/>
              </a:spcAft>
              <a:defRPr/>
            </a:pPr>
            <a:endParaRPr lang="en-US" sz="3200" b="1" smtClean="0">
              <a:solidFill>
                <a:srgbClr val="A50021"/>
              </a:solidFill>
            </a:endParaRPr>
          </a:p>
          <a:p>
            <a:pPr algn="ctr" eaLnBrk="0" fontAlgn="base" hangingPunct="0">
              <a:spcBef>
                <a:spcPct val="50000"/>
              </a:spcBef>
              <a:spcAft>
                <a:spcPct val="0"/>
              </a:spcAft>
              <a:defRPr/>
            </a:pPr>
            <a:endParaRPr lang="en-US" sz="3200" b="1" smtClean="0">
              <a:solidFill>
                <a:srgbClr val="A50021"/>
              </a:solidFill>
              <a:latin typeface="Impact" panose="020B0806030902050204" pitchFamily="34" charset="0"/>
            </a:endParaRPr>
          </a:p>
        </p:txBody>
      </p:sp>
      <p:sp>
        <p:nvSpPr>
          <p:cNvPr id="8" name="Text Box 8"/>
          <p:cNvSpPr txBox="1">
            <a:spLocks noChangeArrowheads="1"/>
          </p:cNvSpPr>
          <p:nvPr/>
        </p:nvSpPr>
        <p:spPr bwMode="auto">
          <a:xfrm>
            <a:off x="5029200" y="457200"/>
            <a:ext cx="3657600" cy="214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pPr algn="ctr" eaLnBrk="0" fontAlgn="base" hangingPunct="0">
              <a:spcBef>
                <a:spcPct val="50000"/>
              </a:spcBef>
              <a:spcAft>
                <a:spcPct val="0"/>
              </a:spcAft>
              <a:defRPr/>
            </a:pPr>
            <a:r>
              <a:rPr lang="en-US" sz="3000" b="1" smtClean="0">
                <a:solidFill>
                  <a:srgbClr val="003366"/>
                </a:solidFill>
              </a:rPr>
              <a:t>Data Analysis:</a:t>
            </a:r>
            <a:endParaRPr lang="en-US" sz="3000" b="1" smtClean="0">
              <a:solidFill>
                <a:srgbClr val="003366"/>
              </a:solidFill>
            </a:endParaRPr>
          </a:p>
          <a:p>
            <a:pPr algn="ctr" eaLnBrk="0" fontAlgn="base" hangingPunct="0">
              <a:spcBef>
                <a:spcPct val="50000"/>
              </a:spcBef>
              <a:spcAft>
                <a:spcPct val="0"/>
              </a:spcAft>
              <a:defRPr/>
            </a:pPr>
            <a:r>
              <a:rPr lang="en-US" sz="3000" b="1" smtClean="0">
                <a:solidFill>
                  <a:srgbClr val="003366"/>
                </a:solidFill>
              </a:rPr>
              <a:t>Multivariate Techniques for the Research Process</a:t>
            </a:r>
            <a:endParaRPr lang="en-US" sz="3000" b="1" smtClean="0">
              <a:solidFill>
                <a:srgbClr val="003366"/>
              </a:solidFill>
            </a:endParaRPr>
          </a:p>
        </p:txBody>
      </p:sp>
    </p:spTree>
  </p:cSld>
  <p:clrMapOvr>
    <a:masterClrMapping/>
  </p:clrMapOvr>
  <p:transition>
    <p:zoom/>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5" name="Rectangle 9"/>
          <p:cNvSpPr>
            <a:spLocks noGrp="1" noChangeArrowheads="1"/>
          </p:cNvSpPr>
          <p:nvPr>
            <p:ph type="sldNum" sz="quarter" idx="11"/>
          </p:nvPr>
        </p:nvSpPr>
        <p:spPr/>
        <p:txBody>
          <a:bodyPr/>
          <a:lstStyle>
            <a:lvl1pPr>
              <a:defRPr/>
            </a:lvl1pPr>
          </a:lstStyle>
          <a:p>
            <a:pPr>
              <a:defRPr/>
            </a:pPr>
            <a:fld id="{40B64117-5E8B-49B5-9EC3-2DCE0AD1804B}"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endParaRPr lang="en-US" smtClean="0"/>
          </a:p>
        </p:txBody>
      </p:sp>
      <p:sp>
        <p:nvSpPr>
          <p:cNvPr id="4"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5" name="Rectangle 9"/>
          <p:cNvSpPr>
            <a:spLocks noGrp="1" noChangeArrowheads="1"/>
          </p:cNvSpPr>
          <p:nvPr>
            <p:ph type="sldNum" sz="quarter" idx="11"/>
          </p:nvPr>
        </p:nvSpPr>
        <p:spPr/>
        <p:txBody>
          <a:bodyPr/>
          <a:lstStyle>
            <a:lvl1pPr>
              <a:defRPr/>
            </a:lvl1pPr>
          </a:lstStyle>
          <a:p>
            <a:pPr>
              <a:defRPr/>
            </a:pPr>
            <a:fld id="{C0C8153E-FC1D-42D0-A04B-13662740B4AB}"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6" name="Rectangle 9"/>
          <p:cNvSpPr>
            <a:spLocks noGrp="1" noChangeArrowheads="1"/>
          </p:cNvSpPr>
          <p:nvPr>
            <p:ph type="sldNum" sz="quarter" idx="11"/>
          </p:nvPr>
        </p:nvSpPr>
        <p:spPr/>
        <p:txBody>
          <a:bodyPr/>
          <a:lstStyle>
            <a:lvl1pPr>
              <a:defRPr/>
            </a:lvl1pPr>
          </a:lstStyle>
          <a:p>
            <a:pPr>
              <a:defRPr/>
            </a:pPr>
            <a:fld id="{E1D93BB1-DAF5-48EB-BE8F-60399CE43603}"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8" name="Rectangle 9"/>
          <p:cNvSpPr>
            <a:spLocks noGrp="1" noChangeArrowheads="1"/>
          </p:cNvSpPr>
          <p:nvPr>
            <p:ph type="sldNum" sz="quarter" idx="11"/>
          </p:nvPr>
        </p:nvSpPr>
        <p:spPr/>
        <p:txBody>
          <a:bodyPr/>
          <a:lstStyle>
            <a:lvl1pPr>
              <a:defRPr/>
            </a:lvl1pPr>
          </a:lstStyle>
          <a:p>
            <a:pPr>
              <a:defRPr/>
            </a:pPr>
            <a:fld id="{35F246D4-6421-4917-9258-E72D8FD0ECDB}"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4" name="Rectangle 9"/>
          <p:cNvSpPr>
            <a:spLocks noGrp="1" noChangeArrowheads="1"/>
          </p:cNvSpPr>
          <p:nvPr>
            <p:ph type="sldNum" sz="quarter" idx="11"/>
          </p:nvPr>
        </p:nvSpPr>
        <p:spPr/>
        <p:txBody>
          <a:bodyPr/>
          <a:lstStyle>
            <a:lvl1pPr>
              <a:defRPr/>
            </a:lvl1pPr>
          </a:lstStyle>
          <a:p>
            <a:pPr>
              <a:defRPr/>
            </a:pPr>
            <a:fld id="{3704086E-E25C-445A-B775-A2C1C4B1E130}"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3" name="Rectangle 9"/>
          <p:cNvSpPr>
            <a:spLocks noGrp="1" noChangeArrowheads="1"/>
          </p:cNvSpPr>
          <p:nvPr>
            <p:ph type="sldNum" sz="quarter" idx="11"/>
          </p:nvPr>
        </p:nvSpPr>
        <p:spPr/>
        <p:txBody>
          <a:bodyPr/>
          <a:lstStyle>
            <a:lvl1pPr>
              <a:defRPr/>
            </a:lvl1pPr>
          </a:lstStyle>
          <a:p>
            <a:pPr>
              <a:defRPr/>
            </a:pPr>
            <a:fld id="{7303C646-40BC-4983-8D52-1EFA5AE84289}"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6" name="Rectangle 9"/>
          <p:cNvSpPr>
            <a:spLocks noGrp="1" noChangeArrowheads="1"/>
          </p:cNvSpPr>
          <p:nvPr>
            <p:ph type="sldNum" sz="quarter" idx="11"/>
          </p:nvPr>
        </p:nvSpPr>
        <p:spPr/>
        <p:txBody>
          <a:bodyPr/>
          <a:lstStyle>
            <a:lvl1pPr>
              <a:defRPr/>
            </a:lvl1pPr>
          </a:lstStyle>
          <a:p>
            <a:pPr>
              <a:defRPr/>
            </a:pPr>
            <a:fld id="{3E5F2E08-DB78-4AF9-954E-715DB919EDA0}"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AB0E522D-362A-4AD8-BD3D-29677FE4AC8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49D43-F6CD-4AE9-9FD3-F42C3AD720F1}" type="slidenum">
              <a:rPr lang="en-IN" smtClean="0"/>
            </a:fld>
            <a:endParaRPr lang="en-I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6" name="Rectangle 9"/>
          <p:cNvSpPr>
            <a:spLocks noGrp="1" noChangeArrowheads="1"/>
          </p:cNvSpPr>
          <p:nvPr>
            <p:ph type="sldNum" sz="quarter" idx="11"/>
          </p:nvPr>
        </p:nvSpPr>
        <p:spPr/>
        <p:txBody>
          <a:bodyPr/>
          <a:lstStyle>
            <a:lvl1pPr>
              <a:defRPr/>
            </a:lvl1pPr>
          </a:lstStyle>
          <a:p>
            <a:pPr>
              <a:defRPr/>
            </a:pPr>
            <a:fld id="{C9B0C530-F13B-4C99-91F8-740041C6EE47}"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5" name="Rectangle 9"/>
          <p:cNvSpPr>
            <a:spLocks noGrp="1" noChangeArrowheads="1"/>
          </p:cNvSpPr>
          <p:nvPr>
            <p:ph type="sldNum" sz="quarter" idx="11"/>
          </p:nvPr>
        </p:nvSpPr>
        <p:spPr/>
        <p:txBody>
          <a:bodyPr/>
          <a:lstStyle>
            <a:lvl1pPr>
              <a:defRPr/>
            </a:lvl1pPr>
          </a:lstStyle>
          <a:p>
            <a:pPr>
              <a:defRPr/>
            </a:pPr>
            <a:fld id="{07083F4D-65F4-4AA8-B6D2-54F05683671E}"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5" name="Rectangle 9"/>
          <p:cNvSpPr>
            <a:spLocks noGrp="1" noChangeArrowheads="1"/>
          </p:cNvSpPr>
          <p:nvPr>
            <p:ph type="sldNum" sz="quarter" idx="11"/>
          </p:nvPr>
        </p:nvSpPr>
        <p:spPr/>
        <p:txBody>
          <a:bodyPr/>
          <a:lstStyle>
            <a:lvl1pPr>
              <a:defRPr/>
            </a:lvl1pPr>
          </a:lstStyle>
          <a:p>
            <a:pPr>
              <a:defRPr/>
            </a:pPr>
            <a:fld id="{953669D9-96D6-4366-9496-8EB6C26A8AA0}"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AB0E522D-362A-4AD8-BD3D-29677FE4AC8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49D43-F6CD-4AE9-9FD3-F42C3AD720F1}"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AB0E522D-362A-4AD8-BD3D-29677FE4AC8C}"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6F49D43-F6CD-4AE9-9FD3-F42C3AD720F1}"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AB0E522D-362A-4AD8-BD3D-29677FE4AC8C}"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6F49D43-F6CD-4AE9-9FD3-F42C3AD720F1}"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B0E522D-362A-4AD8-BD3D-29677FE4AC8C}"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6F49D43-F6CD-4AE9-9FD3-F42C3AD720F1}"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0E522D-362A-4AD8-BD3D-29677FE4AC8C}"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6F49D43-F6CD-4AE9-9FD3-F42C3AD720F1}"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AB0E522D-362A-4AD8-BD3D-29677FE4AC8C}"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6F49D43-F6CD-4AE9-9FD3-F42C3AD720F1}"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AB0E522D-362A-4AD8-BD3D-29677FE4AC8C}"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6F49D43-F6CD-4AE9-9FD3-F42C3AD720F1}"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0E522D-362A-4AD8-BD3D-29677FE4AC8C}"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49D43-F6CD-4AE9-9FD3-F42C3AD720F1}"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4495800" cy="685800"/>
          </a:xfrm>
          <a:prstGeom prst="rect">
            <a:avLst/>
          </a:prstGeom>
          <a:gradFill rotWithShape="1">
            <a:gsLst>
              <a:gs pos="0">
                <a:schemeClr val="accent1"/>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fontAlgn="base" hangingPunct="0">
              <a:spcBef>
                <a:spcPct val="0"/>
              </a:spcBef>
              <a:spcAft>
                <a:spcPct val="0"/>
              </a:spcAft>
            </a:pPr>
            <a:endParaRPr lang="en-US" sz="2000">
              <a:solidFill>
                <a:srgbClr val="003366"/>
              </a:solidFill>
              <a:latin typeface="Helvetica" charset="0"/>
            </a:endParaRPr>
          </a:p>
        </p:txBody>
      </p:sp>
      <p:sp>
        <p:nvSpPr>
          <p:cNvPr id="1027" name="Rectangle 3"/>
          <p:cNvSpPr>
            <a:spLocks noChangeArrowheads="1"/>
          </p:cNvSpPr>
          <p:nvPr/>
        </p:nvSpPr>
        <p:spPr bwMode="auto">
          <a:xfrm rot="5400000">
            <a:off x="4533900" y="-3086100"/>
            <a:ext cx="76200" cy="9144000"/>
          </a:xfrm>
          <a:prstGeom prst="rect">
            <a:avLst/>
          </a:prstGeom>
          <a:solidFill>
            <a:schemeClr val="accent1"/>
          </a:solidFill>
          <a:ln w="3175">
            <a:solidFill>
              <a:schemeClr val="tx1"/>
            </a:solidFill>
            <a:miter lim="800000"/>
          </a:ln>
        </p:spPr>
        <p:txBody>
          <a:bodyPr wrap="none" anchor="ctr"/>
          <a:lstStyle/>
          <a:p>
            <a:pPr eaLnBrk="0" fontAlgn="base" hangingPunct="0">
              <a:spcBef>
                <a:spcPct val="0"/>
              </a:spcBef>
              <a:spcAft>
                <a:spcPct val="0"/>
              </a:spcAft>
            </a:pPr>
            <a:endParaRPr lang="en-US" sz="2000">
              <a:solidFill>
                <a:srgbClr val="003366"/>
              </a:solidFill>
              <a:latin typeface="Helvetica" charset="0"/>
            </a:endParaRPr>
          </a:p>
        </p:txBody>
      </p:sp>
      <p:sp>
        <p:nvSpPr>
          <p:cNvPr id="1028" name="Rectangle 4"/>
          <p:cNvSpPr>
            <a:spLocks noChangeArrowheads="1"/>
          </p:cNvSpPr>
          <p:nvPr/>
        </p:nvSpPr>
        <p:spPr bwMode="auto">
          <a:xfrm>
            <a:off x="4495800" y="0"/>
            <a:ext cx="76200" cy="1371600"/>
          </a:xfrm>
          <a:prstGeom prst="rect">
            <a:avLst/>
          </a:prstGeom>
          <a:gradFill rotWithShape="0">
            <a:gsLst>
              <a:gs pos="0">
                <a:schemeClr val="accent1"/>
              </a:gs>
              <a:gs pos="100000">
                <a:schemeClr val="bg1"/>
              </a:gs>
            </a:gsLst>
            <a:lin ang="5400000" scaled="1"/>
          </a:gra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p>
            <a:pPr eaLnBrk="0" fontAlgn="base" hangingPunct="0">
              <a:spcBef>
                <a:spcPct val="0"/>
              </a:spcBef>
              <a:spcAft>
                <a:spcPct val="0"/>
              </a:spcAft>
            </a:pPr>
            <a:endParaRPr lang="en-US" sz="2000">
              <a:solidFill>
                <a:srgbClr val="003366"/>
              </a:solidFill>
              <a:latin typeface="Helvetica" charset="0"/>
            </a:endParaRPr>
          </a:p>
        </p:txBody>
      </p:sp>
      <p:sp>
        <p:nvSpPr>
          <p:cNvPr id="1029" name="Rectangle 5"/>
          <p:cNvSpPr>
            <a:spLocks noChangeArrowheads="1"/>
          </p:cNvSpPr>
          <p:nvPr/>
        </p:nvSpPr>
        <p:spPr bwMode="auto">
          <a:xfrm>
            <a:off x="0" y="0"/>
            <a:ext cx="76200" cy="1371600"/>
          </a:xfrm>
          <a:prstGeom prst="rect">
            <a:avLst/>
          </a:prstGeom>
          <a:gradFill rotWithShape="0">
            <a:gsLst>
              <a:gs pos="0">
                <a:schemeClr val="accent1"/>
              </a:gs>
              <a:gs pos="100000">
                <a:schemeClr val="bg1"/>
              </a:gs>
            </a:gsLst>
            <a:lin ang="5400000" scaled="1"/>
          </a:gra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p>
            <a:pPr eaLnBrk="0" fontAlgn="base" hangingPunct="0">
              <a:spcBef>
                <a:spcPct val="0"/>
              </a:spcBef>
              <a:spcAft>
                <a:spcPct val="0"/>
              </a:spcAft>
            </a:pPr>
            <a:endParaRPr lang="en-US" sz="2000">
              <a:solidFill>
                <a:srgbClr val="003366"/>
              </a:solidFill>
              <a:latin typeface="Helvetica" charset="0"/>
            </a:endParaRPr>
          </a:p>
        </p:txBody>
      </p:sp>
      <p:sp>
        <p:nvSpPr>
          <p:cNvPr id="4102" name="Rectangle 6"/>
          <p:cNvSpPr>
            <a:spLocks noChangeArrowheads="1"/>
          </p:cNvSpPr>
          <p:nvPr/>
        </p:nvSpPr>
        <p:spPr bwMode="auto">
          <a:xfrm rot="5400000">
            <a:off x="4495800" y="-3200400"/>
            <a:ext cx="152400" cy="9144000"/>
          </a:xfrm>
          <a:prstGeom prst="rect">
            <a:avLst/>
          </a:prstGeom>
          <a:gradFill rotWithShape="1">
            <a:gsLst>
              <a:gs pos="0">
                <a:schemeClr val="bg2"/>
              </a:gs>
              <a:gs pos="100000">
                <a:schemeClr val="bg2">
                  <a:gamma/>
                  <a:tint val="6275"/>
                  <a:invGamma/>
                </a:schemeClr>
              </a:gs>
            </a:gsLst>
            <a:lin ang="5400000" scaled="1"/>
          </a:gradFill>
          <a:ln w="3175">
            <a:noFill/>
            <a:miter lim="800000"/>
          </a:ln>
          <a:effectLst/>
        </p:spPr>
        <p:txBody>
          <a:bodyPr wrap="none" anchor="ctr"/>
          <a:lstStyle/>
          <a:p>
            <a:pPr eaLnBrk="0" fontAlgn="base" hangingPunct="0">
              <a:spcBef>
                <a:spcPct val="0"/>
              </a:spcBef>
              <a:spcAft>
                <a:spcPct val="0"/>
              </a:spcAft>
              <a:defRPr/>
            </a:pPr>
            <a:endParaRPr lang="en-US" sz="2000">
              <a:solidFill>
                <a:srgbClr val="003366"/>
              </a:solidFill>
              <a:latin typeface="Helvetica" charset="0"/>
            </a:endParaRPr>
          </a:p>
        </p:txBody>
      </p:sp>
      <p:sp>
        <p:nvSpPr>
          <p:cNvPr id="4103" name="Rectangle 7"/>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smtClean="0"/>
          </a:p>
        </p:txBody>
      </p:sp>
      <p:sp>
        <p:nvSpPr>
          <p:cNvPr id="4104" name="Rectangle 8"/>
          <p:cNvSpPr>
            <a:spLocks noGrp="1" noChangeArrowheads="1"/>
          </p:cNvSpPr>
          <p:nvPr>
            <p:ph type="ftr" sz="quarter" idx="3"/>
          </p:nvPr>
        </p:nvSpPr>
        <p:spPr bwMode="auto">
          <a:xfrm>
            <a:off x="0" y="6553200"/>
            <a:ext cx="2286000" cy="304800"/>
          </a:xfrm>
          <a:prstGeom prst="rect">
            <a:avLst/>
          </a:prstGeom>
          <a:noFill/>
          <a:ln w="9525">
            <a:noFill/>
            <a:miter lim="800000"/>
          </a:ln>
          <a:effectLst/>
        </p:spPr>
        <p:txBody>
          <a:bodyPr vert="horz" wrap="square" lIns="91440" tIns="45720" rIns="91440" bIns="45720" numCol="1" anchor="t" anchorCtr="0" compatLnSpc="1"/>
          <a:lstStyle>
            <a:lvl1pPr algn="ctr">
              <a:defRPr sz="1400" b="1">
                <a:latin typeface="+mj-lt"/>
              </a:defRPr>
            </a:lvl1pPr>
          </a:lstStyle>
          <a:p>
            <a:pPr eaLnBrk="0" fontAlgn="base" hangingPunct="0">
              <a:spcBef>
                <a:spcPct val="0"/>
              </a:spcBef>
              <a:spcAft>
                <a:spcPct val="0"/>
              </a:spcAft>
              <a:defRPr/>
            </a:pPr>
            <a:r>
              <a:rPr lang="en-US">
                <a:solidFill>
                  <a:srgbClr val="003366"/>
                </a:solidFill>
              </a:rPr>
              <a:t>McGraw-Hill/Irwin</a:t>
            </a:r>
            <a:endParaRPr lang="en-US">
              <a:solidFill>
                <a:srgbClr val="003366"/>
              </a:solidFill>
            </a:endParaRPr>
          </a:p>
        </p:txBody>
      </p:sp>
      <p:sp>
        <p:nvSpPr>
          <p:cNvPr id="4105" name="Rectangle 9"/>
          <p:cNvSpPr>
            <a:spLocks noGrp="1" noChangeArrowheads="1"/>
          </p:cNvSpPr>
          <p:nvPr>
            <p:ph type="sldNum" sz="quarter" idx="4"/>
          </p:nvPr>
        </p:nvSpPr>
        <p:spPr bwMode="auto">
          <a:xfrm>
            <a:off x="8458200" y="6613525"/>
            <a:ext cx="685800" cy="244475"/>
          </a:xfrm>
          <a:prstGeom prst="rect">
            <a:avLst/>
          </a:prstGeom>
          <a:noFill/>
          <a:ln w="9525">
            <a:noFill/>
            <a:miter lim="800000"/>
          </a:ln>
          <a:effectLst/>
        </p:spPr>
        <p:txBody>
          <a:bodyPr vert="horz" wrap="square" lIns="91440" tIns="45720" rIns="91440" bIns="45720" numCol="1" anchor="t" anchorCtr="0" compatLnSpc="1"/>
          <a:lstStyle>
            <a:lvl1pPr algn="r">
              <a:defRPr sz="1400" b="1">
                <a:latin typeface="+mj-lt"/>
              </a:defRPr>
            </a:lvl1pPr>
          </a:lstStyle>
          <a:p>
            <a:pPr eaLnBrk="0" fontAlgn="base" hangingPunct="0">
              <a:spcBef>
                <a:spcPct val="0"/>
              </a:spcBef>
              <a:spcAft>
                <a:spcPct val="0"/>
              </a:spcAft>
              <a:defRPr/>
            </a:pPr>
            <a:fld id="{AC9FC61F-7765-44E1-B9B5-5395D17BFCB7}" type="slidenum">
              <a:rPr lang="en-US">
                <a:solidFill>
                  <a:srgbClr val="003366"/>
                </a:solidFill>
              </a:rPr>
            </a:fld>
            <a:endParaRPr lang="en-US">
              <a:solidFill>
                <a:srgbClr val="003366"/>
              </a:solidFill>
            </a:endParaRPr>
          </a:p>
        </p:txBody>
      </p:sp>
      <p:sp>
        <p:nvSpPr>
          <p:cNvPr id="1034" name="Text Box 10"/>
          <p:cNvSpPr txBox="1">
            <a:spLocks noChangeArrowheads="1"/>
          </p:cNvSpPr>
          <p:nvPr/>
        </p:nvSpPr>
        <p:spPr bwMode="auto">
          <a:xfrm>
            <a:off x="152400" y="457200"/>
            <a:ext cx="4191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pPr eaLnBrk="0" fontAlgn="base" hangingPunct="0">
              <a:spcBef>
                <a:spcPct val="50000"/>
              </a:spcBef>
              <a:spcAft>
                <a:spcPct val="0"/>
              </a:spcAft>
              <a:defRPr/>
            </a:pPr>
            <a:endParaRPr lang="en-US" smtClean="0">
              <a:solidFill>
                <a:srgbClr val="003366"/>
              </a:solidFill>
            </a:endParaRPr>
          </a:p>
        </p:txBody>
      </p:sp>
      <p:sp>
        <p:nvSpPr>
          <p:cNvPr id="1035" name="Text Box 11"/>
          <p:cNvSpPr txBox="1">
            <a:spLocks noChangeArrowheads="1"/>
          </p:cNvSpPr>
          <p:nvPr/>
        </p:nvSpPr>
        <p:spPr bwMode="auto">
          <a:xfrm>
            <a:off x="304800" y="304800"/>
            <a:ext cx="3886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pPr eaLnBrk="0" fontAlgn="base" hangingPunct="0">
              <a:spcBef>
                <a:spcPct val="50000"/>
              </a:spcBef>
              <a:spcAft>
                <a:spcPct val="0"/>
              </a:spcAft>
              <a:defRPr/>
            </a:pPr>
            <a:endParaRPr lang="en-US" b="1" smtClean="0">
              <a:solidFill>
                <a:srgbClr val="000066"/>
              </a:solidFill>
            </a:endParaRPr>
          </a:p>
        </p:txBody>
      </p:sp>
      <p:sp>
        <p:nvSpPr>
          <p:cNvPr id="1036" name="Rectangle 12"/>
          <p:cNvSpPr>
            <a:spLocks noChangeArrowheads="1"/>
          </p:cNvSpPr>
          <p:nvPr/>
        </p:nvSpPr>
        <p:spPr bwMode="auto">
          <a:xfrm>
            <a:off x="4572000" y="0"/>
            <a:ext cx="4572000" cy="762000"/>
          </a:xfrm>
          <a:prstGeom prst="rect">
            <a:avLst/>
          </a:prstGeom>
          <a:gradFill rotWithShape="1">
            <a:gsLst>
              <a:gs pos="0">
                <a:schemeClr val="accent1"/>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fontAlgn="base" hangingPunct="0">
              <a:spcBef>
                <a:spcPct val="0"/>
              </a:spcBef>
              <a:spcAft>
                <a:spcPct val="0"/>
              </a:spcAft>
            </a:pPr>
            <a:endParaRPr lang="en-US" sz="2000">
              <a:solidFill>
                <a:srgbClr val="003366"/>
              </a:solidFill>
              <a:latin typeface="Helvetica"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4103">
                                            <p:txEl>
                                              <p:pRg st="0" end="0"/>
                                            </p:txEl>
                                          </p:spTgt>
                                        </p:tgtEl>
                                        <p:attrNameLst>
                                          <p:attrName>style.visibility</p:attrName>
                                        </p:attrNameLst>
                                      </p:cBhvr>
                                      <p:to>
                                        <p:strVal val="visible"/>
                                      </p:to>
                                    </p:set>
                                    <p:anim calcmode="lin" valueType="num">
                                      <p:cBhvr>
                                        <p:cTn id="7" dur="1000" fill="hold"/>
                                        <p:tgtEl>
                                          <p:spTgt spid="410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410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4103">
                                            <p:txEl>
                                              <p:pRg st="0" end="0"/>
                                            </p:txEl>
                                          </p:spTgt>
                                        </p:tgtEl>
                                      </p:cBhvr>
                                    </p:animEffect>
                                  </p:childTnLst>
                                </p:cTn>
                              </p:par>
                            </p:childTnLst>
                          </p:cTn>
                        </p:par>
                        <p:par>
                          <p:cTn id="10" fill="hold">
                            <p:stCondLst>
                              <p:cond delay="1000"/>
                            </p:stCondLst>
                            <p:childTnLst>
                              <p:par>
                                <p:cTn id="11" presetID="50" presetClass="entr" presetSubtype="0" decel="100000" fill="hold" grpId="0" nodeType="afterEffect">
                                  <p:stCondLst>
                                    <p:cond delay="0"/>
                                  </p:stCondLst>
                                  <p:childTnLst>
                                    <p:set>
                                      <p:cBhvr>
                                        <p:cTn id="12" dur="1" fill="hold">
                                          <p:stCondLst>
                                            <p:cond delay="0"/>
                                          </p:stCondLst>
                                        </p:cTn>
                                        <p:tgtEl>
                                          <p:spTgt spid="4103">
                                            <p:txEl>
                                              <p:pRg st="1" end="1"/>
                                            </p:txEl>
                                          </p:spTgt>
                                        </p:tgtEl>
                                        <p:attrNameLst>
                                          <p:attrName>style.visibility</p:attrName>
                                        </p:attrNameLst>
                                      </p:cBhvr>
                                      <p:to>
                                        <p:strVal val="visible"/>
                                      </p:to>
                                    </p:set>
                                    <p:anim calcmode="lin" valueType="num">
                                      <p:cBhvr>
                                        <p:cTn id="13" dur="1000" fill="hold"/>
                                        <p:tgtEl>
                                          <p:spTgt spid="4103">
                                            <p:txEl>
                                              <p:pRg st="1" end="1"/>
                                            </p:txEl>
                                          </p:spTgt>
                                        </p:tgtEl>
                                        <p:attrNameLst>
                                          <p:attrName>ppt_w</p:attrName>
                                        </p:attrNameLst>
                                      </p:cBhvr>
                                      <p:tavLst>
                                        <p:tav tm="0">
                                          <p:val>
                                            <p:strVal val="#ppt_w+.3"/>
                                          </p:val>
                                        </p:tav>
                                        <p:tav tm="100000">
                                          <p:val>
                                            <p:strVal val="#ppt_w"/>
                                          </p:val>
                                        </p:tav>
                                      </p:tavLst>
                                    </p:anim>
                                    <p:anim calcmode="lin" valueType="num">
                                      <p:cBhvr>
                                        <p:cTn id="14" dur="1000" fill="hold"/>
                                        <p:tgtEl>
                                          <p:spTgt spid="4103">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4103">
                                            <p:txEl>
                                              <p:pRg st="1" end="1"/>
                                            </p:txEl>
                                          </p:spTgt>
                                        </p:tgtEl>
                                      </p:cBhvr>
                                    </p:animEffect>
                                  </p:childTnLst>
                                </p:cTn>
                              </p:par>
                            </p:childTnLst>
                          </p:cTn>
                        </p:par>
                        <p:par>
                          <p:cTn id="16" fill="hold">
                            <p:stCondLst>
                              <p:cond delay="2000"/>
                            </p:stCondLst>
                            <p:childTnLst>
                              <p:par>
                                <p:cTn id="17" presetID="50" presetClass="entr" presetSubtype="0" decel="100000" fill="hold" grpId="0" nodeType="afterEffect">
                                  <p:stCondLst>
                                    <p:cond delay="0"/>
                                  </p:stCondLst>
                                  <p:childTnLst>
                                    <p:set>
                                      <p:cBhvr>
                                        <p:cTn id="18" dur="1" fill="hold">
                                          <p:stCondLst>
                                            <p:cond delay="0"/>
                                          </p:stCondLst>
                                        </p:cTn>
                                        <p:tgtEl>
                                          <p:spTgt spid="4103">
                                            <p:txEl>
                                              <p:pRg st="2" end="2"/>
                                            </p:txEl>
                                          </p:spTgt>
                                        </p:tgtEl>
                                        <p:attrNameLst>
                                          <p:attrName>style.visibility</p:attrName>
                                        </p:attrNameLst>
                                      </p:cBhvr>
                                      <p:to>
                                        <p:strVal val="visible"/>
                                      </p:to>
                                    </p:set>
                                    <p:anim calcmode="lin" valueType="num">
                                      <p:cBhvr>
                                        <p:cTn id="19" dur="1000" fill="hold"/>
                                        <p:tgtEl>
                                          <p:spTgt spid="4103">
                                            <p:txEl>
                                              <p:pRg st="2" end="2"/>
                                            </p:txEl>
                                          </p:spTgt>
                                        </p:tgtEl>
                                        <p:attrNameLst>
                                          <p:attrName>ppt_w</p:attrName>
                                        </p:attrNameLst>
                                      </p:cBhvr>
                                      <p:tavLst>
                                        <p:tav tm="0">
                                          <p:val>
                                            <p:strVal val="#ppt_w+.3"/>
                                          </p:val>
                                        </p:tav>
                                        <p:tav tm="100000">
                                          <p:val>
                                            <p:strVal val="#ppt_w"/>
                                          </p:val>
                                        </p:tav>
                                      </p:tavLst>
                                    </p:anim>
                                    <p:anim calcmode="lin" valueType="num">
                                      <p:cBhvr>
                                        <p:cTn id="20" dur="1000" fill="hold"/>
                                        <p:tgtEl>
                                          <p:spTgt spid="4103">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4103">
                                            <p:txEl>
                                              <p:pRg st="2" end="2"/>
                                            </p:txEl>
                                          </p:spTgt>
                                        </p:tgtEl>
                                      </p:cBhvr>
                                    </p:animEffect>
                                  </p:childTnLst>
                                </p:cTn>
                              </p:par>
                            </p:childTnLst>
                          </p:cTn>
                        </p:par>
                        <p:par>
                          <p:cTn id="22" fill="hold">
                            <p:stCondLst>
                              <p:cond delay="3000"/>
                            </p:stCondLst>
                            <p:childTnLst>
                              <p:par>
                                <p:cTn id="23" presetID="50" presetClass="entr" presetSubtype="0" decel="100000" fill="hold" grpId="0" nodeType="afterEffect">
                                  <p:stCondLst>
                                    <p:cond delay="0"/>
                                  </p:stCondLst>
                                  <p:childTnLst>
                                    <p:set>
                                      <p:cBhvr>
                                        <p:cTn id="24" dur="1" fill="hold">
                                          <p:stCondLst>
                                            <p:cond delay="0"/>
                                          </p:stCondLst>
                                        </p:cTn>
                                        <p:tgtEl>
                                          <p:spTgt spid="4103">
                                            <p:txEl>
                                              <p:pRg st="3" end="3"/>
                                            </p:txEl>
                                          </p:spTgt>
                                        </p:tgtEl>
                                        <p:attrNameLst>
                                          <p:attrName>style.visibility</p:attrName>
                                        </p:attrNameLst>
                                      </p:cBhvr>
                                      <p:to>
                                        <p:strVal val="visible"/>
                                      </p:to>
                                    </p:set>
                                    <p:anim calcmode="lin" valueType="num">
                                      <p:cBhvr>
                                        <p:cTn id="25" dur="1000" fill="hold"/>
                                        <p:tgtEl>
                                          <p:spTgt spid="4103">
                                            <p:txEl>
                                              <p:pRg st="3" end="3"/>
                                            </p:txEl>
                                          </p:spTgt>
                                        </p:tgtEl>
                                        <p:attrNameLst>
                                          <p:attrName>ppt_w</p:attrName>
                                        </p:attrNameLst>
                                      </p:cBhvr>
                                      <p:tavLst>
                                        <p:tav tm="0">
                                          <p:val>
                                            <p:strVal val="#ppt_w+.3"/>
                                          </p:val>
                                        </p:tav>
                                        <p:tav tm="100000">
                                          <p:val>
                                            <p:strVal val="#ppt_w"/>
                                          </p:val>
                                        </p:tav>
                                      </p:tavLst>
                                    </p:anim>
                                    <p:anim calcmode="lin" valueType="num">
                                      <p:cBhvr>
                                        <p:cTn id="26" dur="1000" fill="hold"/>
                                        <p:tgtEl>
                                          <p:spTgt spid="4103">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4103">
                                            <p:txEl>
                                              <p:pRg st="3" end="3"/>
                                            </p:txEl>
                                          </p:spTgt>
                                        </p:tgtEl>
                                      </p:cBhvr>
                                    </p:animEffect>
                                  </p:childTnLst>
                                </p:cTn>
                              </p:par>
                            </p:childTnLst>
                          </p:cTn>
                        </p:par>
                        <p:par>
                          <p:cTn id="28" fill="hold">
                            <p:stCondLst>
                              <p:cond delay="4000"/>
                            </p:stCondLst>
                            <p:childTnLst>
                              <p:par>
                                <p:cTn id="29" presetID="50" presetClass="entr" presetSubtype="0" decel="100000" fill="hold" grpId="0" nodeType="afterEffect">
                                  <p:stCondLst>
                                    <p:cond delay="0"/>
                                  </p:stCondLst>
                                  <p:childTnLst>
                                    <p:set>
                                      <p:cBhvr>
                                        <p:cTn id="30" dur="1" fill="hold">
                                          <p:stCondLst>
                                            <p:cond delay="0"/>
                                          </p:stCondLst>
                                        </p:cTn>
                                        <p:tgtEl>
                                          <p:spTgt spid="4103">
                                            <p:txEl>
                                              <p:pRg st="4" end="4"/>
                                            </p:txEl>
                                          </p:spTgt>
                                        </p:tgtEl>
                                        <p:attrNameLst>
                                          <p:attrName>style.visibility</p:attrName>
                                        </p:attrNameLst>
                                      </p:cBhvr>
                                      <p:to>
                                        <p:strVal val="visible"/>
                                      </p:to>
                                    </p:set>
                                    <p:anim calcmode="lin" valueType="num">
                                      <p:cBhvr>
                                        <p:cTn id="31" dur="1000" fill="hold"/>
                                        <p:tgtEl>
                                          <p:spTgt spid="4103">
                                            <p:txEl>
                                              <p:pRg st="4" end="4"/>
                                            </p:txEl>
                                          </p:spTgt>
                                        </p:tgtEl>
                                        <p:attrNameLst>
                                          <p:attrName>ppt_w</p:attrName>
                                        </p:attrNameLst>
                                      </p:cBhvr>
                                      <p:tavLst>
                                        <p:tav tm="0">
                                          <p:val>
                                            <p:strVal val="#ppt_w+.3"/>
                                          </p:val>
                                        </p:tav>
                                        <p:tav tm="100000">
                                          <p:val>
                                            <p:strVal val="#ppt_w"/>
                                          </p:val>
                                        </p:tav>
                                      </p:tavLst>
                                    </p:anim>
                                    <p:anim calcmode="lin" valueType="num">
                                      <p:cBhvr>
                                        <p:cTn id="32" dur="1000" fill="hold"/>
                                        <p:tgtEl>
                                          <p:spTgt spid="4103">
                                            <p:txEl>
                                              <p:pRg st="4" end="4"/>
                                            </p:txEl>
                                          </p:spTgt>
                                        </p:tgtEl>
                                        <p:attrNameLst>
                                          <p:attrName>ppt_h</p:attrName>
                                        </p:attrNameLst>
                                      </p:cBhvr>
                                      <p:tavLst>
                                        <p:tav tm="0">
                                          <p:val>
                                            <p:strVal val="#ppt_h"/>
                                          </p:val>
                                        </p:tav>
                                        <p:tav tm="100000">
                                          <p:val>
                                            <p:strVal val="#ppt_h"/>
                                          </p:val>
                                        </p:tav>
                                      </p:tavLst>
                                    </p:anim>
                                    <p:animEffect transition="in" filter="fade">
                                      <p:cBhvr>
                                        <p:cTn id="33" dur="1000"/>
                                        <p:tgtEl>
                                          <p:spTgt spid="41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3" grpId="0" build="p">
        <p:tmplLst>
          <p:tmpl lvl="1">
            <p:tnLst>
              <p:par>
                <p:cTn presetID="50" presetClass="entr" presetSubtype="0" decel="100000" fill="hold" nodeType="afterEffect">
                  <p:stCondLst>
                    <p:cond delay="0"/>
                  </p:stCondLst>
                  <p:childTnLst>
                    <p:set>
                      <p:cBhvr>
                        <p:cTn dur="1" fill="hold">
                          <p:stCondLst>
                            <p:cond delay="0"/>
                          </p:stCondLst>
                        </p:cTn>
                        <p:tgtEl>
                          <p:spTgt spid="4103"/>
                        </p:tgtEl>
                        <p:attrNameLst>
                          <p:attrName>style.visibility</p:attrName>
                        </p:attrNameLst>
                      </p:cBhvr>
                      <p:to>
                        <p:strVal val="visible"/>
                      </p:to>
                    </p:set>
                    <p:anim calcmode="lin" valueType="num">
                      <p:cBhvr>
                        <p:cTn dur="1000" fill="hold"/>
                        <p:tgtEl>
                          <p:spTgt spid="4103"/>
                        </p:tgtEl>
                        <p:attrNameLst>
                          <p:attrName>ppt_w</p:attrName>
                        </p:attrNameLst>
                      </p:cBhvr>
                      <p:tavLst>
                        <p:tav tm="0">
                          <p:val>
                            <p:strVal val="#ppt_w+.3"/>
                          </p:val>
                        </p:tav>
                        <p:tav tm="100000">
                          <p:val>
                            <p:strVal val="#ppt_w"/>
                          </p:val>
                        </p:tav>
                      </p:tavLst>
                    </p:anim>
                    <p:anim calcmode="lin" valueType="num">
                      <p:cBhvr>
                        <p:cTn dur="1000" fill="hold"/>
                        <p:tgtEl>
                          <p:spTgt spid="4103"/>
                        </p:tgtEl>
                        <p:attrNameLst>
                          <p:attrName>ppt_h</p:attrName>
                        </p:attrNameLst>
                      </p:cBhvr>
                      <p:tavLst>
                        <p:tav tm="0">
                          <p:val>
                            <p:strVal val="#ppt_h"/>
                          </p:val>
                        </p:tav>
                        <p:tav tm="100000">
                          <p:val>
                            <p:strVal val="#ppt_h"/>
                          </p:val>
                        </p:tav>
                      </p:tavLst>
                    </p:anim>
                    <p:animEffect transition="in" filter="fade">
                      <p:cBhvr>
                        <p:cTn dur="1000"/>
                        <p:tgtEl>
                          <p:spTgt spid="4103"/>
                        </p:tgtEl>
                      </p:cBhvr>
                    </p:animEffect>
                  </p:childTnLst>
                </p:cTn>
              </p:par>
            </p:tnLst>
          </p:tmpl>
          <p:tmpl lvl="2">
            <p:tnLst>
              <p:par>
                <p:cTn presetID="50" presetClass="entr" presetSubtype="0" decel="100000" fill="hold" nodeType="afterEffect">
                  <p:stCondLst>
                    <p:cond delay="0"/>
                  </p:stCondLst>
                  <p:childTnLst>
                    <p:set>
                      <p:cBhvr>
                        <p:cTn dur="1" fill="hold">
                          <p:stCondLst>
                            <p:cond delay="0"/>
                          </p:stCondLst>
                        </p:cTn>
                        <p:tgtEl>
                          <p:spTgt spid="4103"/>
                        </p:tgtEl>
                        <p:attrNameLst>
                          <p:attrName>style.visibility</p:attrName>
                        </p:attrNameLst>
                      </p:cBhvr>
                      <p:to>
                        <p:strVal val="visible"/>
                      </p:to>
                    </p:set>
                    <p:anim calcmode="lin" valueType="num">
                      <p:cBhvr>
                        <p:cTn dur="1000" fill="hold"/>
                        <p:tgtEl>
                          <p:spTgt spid="4103"/>
                        </p:tgtEl>
                        <p:attrNameLst>
                          <p:attrName>ppt_w</p:attrName>
                        </p:attrNameLst>
                      </p:cBhvr>
                      <p:tavLst>
                        <p:tav tm="0">
                          <p:val>
                            <p:strVal val="#ppt_w+.3"/>
                          </p:val>
                        </p:tav>
                        <p:tav tm="100000">
                          <p:val>
                            <p:strVal val="#ppt_w"/>
                          </p:val>
                        </p:tav>
                      </p:tavLst>
                    </p:anim>
                    <p:anim calcmode="lin" valueType="num">
                      <p:cBhvr>
                        <p:cTn dur="1000" fill="hold"/>
                        <p:tgtEl>
                          <p:spTgt spid="4103"/>
                        </p:tgtEl>
                        <p:attrNameLst>
                          <p:attrName>ppt_h</p:attrName>
                        </p:attrNameLst>
                      </p:cBhvr>
                      <p:tavLst>
                        <p:tav tm="0">
                          <p:val>
                            <p:strVal val="#ppt_h"/>
                          </p:val>
                        </p:tav>
                        <p:tav tm="100000">
                          <p:val>
                            <p:strVal val="#ppt_h"/>
                          </p:val>
                        </p:tav>
                      </p:tavLst>
                    </p:anim>
                    <p:animEffect transition="in" filter="fade">
                      <p:cBhvr>
                        <p:cTn dur="1000"/>
                        <p:tgtEl>
                          <p:spTgt spid="4103"/>
                        </p:tgtEl>
                      </p:cBhvr>
                    </p:animEffect>
                  </p:childTnLst>
                </p:cTn>
              </p:par>
            </p:tnLst>
          </p:tmpl>
          <p:tmpl lvl="3">
            <p:tnLst>
              <p:par>
                <p:cTn presetID="50" presetClass="entr" presetSubtype="0" decel="100000" fill="hold" nodeType="afterEffect">
                  <p:stCondLst>
                    <p:cond delay="0"/>
                  </p:stCondLst>
                  <p:childTnLst>
                    <p:set>
                      <p:cBhvr>
                        <p:cTn dur="1" fill="hold">
                          <p:stCondLst>
                            <p:cond delay="0"/>
                          </p:stCondLst>
                        </p:cTn>
                        <p:tgtEl>
                          <p:spTgt spid="4103"/>
                        </p:tgtEl>
                        <p:attrNameLst>
                          <p:attrName>style.visibility</p:attrName>
                        </p:attrNameLst>
                      </p:cBhvr>
                      <p:to>
                        <p:strVal val="visible"/>
                      </p:to>
                    </p:set>
                    <p:anim calcmode="lin" valueType="num">
                      <p:cBhvr>
                        <p:cTn dur="1000" fill="hold"/>
                        <p:tgtEl>
                          <p:spTgt spid="4103"/>
                        </p:tgtEl>
                        <p:attrNameLst>
                          <p:attrName>ppt_w</p:attrName>
                        </p:attrNameLst>
                      </p:cBhvr>
                      <p:tavLst>
                        <p:tav tm="0">
                          <p:val>
                            <p:strVal val="#ppt_w+.3"/>
                          </p:val>
                        </p:tav>
                        <p:tav tm="100000">
                          <p:val>
                            <p:strVal val="#ppt_w"/>
                          </p:val>
                        </p:tav>
                      </p:tavLst>
                    </p:anim>
                    <p:anim calcmode="lin" valueType="num">
                      <p:cBhvr>
                        <p:cTn dur="1000" fill="hold"/>
                        <p:tgtEl>
                          <p:spTgt spid="4103"/>
                        </p:tgtEl>
                        <p:attrNameLst>
                          <p:attrName>ppt_h</p:attrName>
                        </p:attrNameLst>
                      </p:cBhvr>
                      <p:tavLst>
                        <p:tav tm="0">
                          <p:val>
                            <p:strVal val="#ppt_h"/>
                          </p:val>
                        </p:tav>
                        <p:tav tm="100000">
                          <p:val>
                            <p:strVal val="#ppt_h"/>
                          </p:val>
                        </p:tav>
                      </p:tavLst>
                    </p:anim>
                    <p:animEffect transition="in" filter="fade">
                      <p:cBhvr>
                        <p:cTn dur="1000"/>
                        <p:tgtEl>
                          <p:spTgt spid="4103"/>
                        </p:tgtEl>
                      </p:cBhvr>
                    </p:animEffect>
                  </p:childTnLst>
                </p:cTn>
              </p:par>
            </p:tnLst>
          </p:tmpl>
          <p:tmpl lvl="4">
            <p:tnLst>
              <p:par>
                <p:cTn presetID="50" presetClass="entr" presetSubtype="0" decel="100000" fill="hold" nodeType="afterEffect">
                  <p:stCondLst>
                    <p:cond delay="0"/>
                  </p:stCondLst>
                  <p:childTnLst>
                    <p:set>
                      <p:cBhvr>
                        <p:cTn dur="1" fill="hold">
                          <p:stCondLst>
                            <p:cond delay="0"/>
                          </p:stCondLst>
                        </p:cTn>
                        <p:tgtEl>
                          <p:spTgt spid="4103"/>
                        </p:tgtEl>
                        <p:attrNameLst>
                          <p:attrName>style.visibility</p:attrName>
                        </p:attrNameLst>
                      </p:cBhvr>
                      <p:to>
                        <p:strVal val="visible"/>
                      </p:to>
                    </p:set>
                    <p:anim calcmode="lin" valueType="num">
                      <p:cBhvr>
                        <p:cTn dur="1000" fill="hold"/>
                        <p:tgtEl>
                          <p:spTgt spid="4103"/>
                        </p:tgtEl>
                        <p:attrNameLst>
                          <p:attrName>ppt_w</p:attrName>
                        </p:attrNameLst>
                      </p:cBhvr>
                      <p:tavLst>
                        <p:tav tm="0">
                          <p:val>
                            <p:strVal val="#ppt_w+.3"/>
                          </p:val>
                        </p:tav>
                        <p:tav tm="100000">
                          <p:val>
                            <p:strVal val="#ppt_w"/>
                          </p:val>
                        </p:tav>
                      </p:tavLst>
                    </p:anim>
                    <p:anim calcmode="lin" valueType="num">
                      <p:cBhvr>
                        <p:cTn dur="1000" fill="hold"/>
                        <p:tgtEl>
                          <p:spTgt spid="4103"/>
                        </p:tgtEl>
                        <p:attrNameLst>
                          <p:attrName>ppt_h</p:attrName>
                        </p:attrNameLst>
                      </p:cBhvr>
                      <p:tavLst>
                        <p:tav tm="0">
                          <p:val>
                            <p:strVal val="#ppt_h"/>
                          </p:val>
                        </p:tav>
                        <p:tav tm="100000">
                          <p:val>
                            <p:strVal val="#ppt_h"/>
                          </p:val>
                        </p:tav>
                      </p:tavLst>
                    </p:anim>
                    <p:animEffect transition="in" filter="fade">
                      <p:cBhvr>
                        <p:cTn dur="1000"/>
                        <p:tgtEl>
                          <p:spTgt spid="4103"/>
                        </p:tgtEl>
                      </p:cBhvr>
                    </p:animEffect>
                  </p:childTnLst>
                </p:cTn>
              </p:par>
            </p:tnLst>
          </p:tmpl>
          <p:tmpl lvl="5">
            <p:tnLst>
              <p:par>
                <p:cTn presetID="50" presetClass="entr" presetSubtype="0" decel="100000" fill="hold" nodeType="afterEffect">
                  <p:stCondLst>
                    <p:cond delay="0"/>
                  </p:stCondLst>
                  <p:childTnLst>
                    <p:set>
                      <p:cBhvr>
                        <p:cTn dur="1" fill="hold">
                          <p:stCondLst>
                            <p:cond delay="0"/>
                          </p:stCondLst>
                        </p:cTn>
                        <p:tgtEl>
                          <p:spTgt spid="4103"/>
                        </p:tgtEl>
                        <p:attrNameLst>
                          <p:attrName>style.visibility</p:attrName>
                        </p:attrNameLst>
                      </p:cBhvr>
                      <p:to>
                        <p:strVal val="visible"/>
                      </p:to>
                    </p:set>
                    <p:anim calcmode="lin" valueType="num">
                      <p:cBhvr>
                        <p:cTn dur="1000" fill="hold"/>
                        <p:tgtEl>
                          <p:spTgt spid="4103"/>
                        </p:tgtEl>
                        <p:attrNameLst>
                          <p:attrName>ppt_w</p:attrName>
                        </p:attrNameLst>
                      </p:cBhvr>
                      <p:tavLst>
                        <p:tav tm="0">
                          <p:val>
                            <p:strVal val="#ppt_w+.3"/>
                          </p:val>
                        </p:tav>
                        <p:tav tm="100000">
                          <p:val>
                            <p:strVal val="#ppt_w"/>
                          </p:val>
                        </p:tav>
                      </p:tavLst>
                    </p:anim>
                    <p:anim calcmode="lin" valueType="num">
                      <p:cBhvr>
                        <p:cTn dur="1000" fill="hold"/>
                        <p:tgtEl>
                          <p:spTgt spid="4103"/>
                        </p:tgtEl>
                        <p:attrNameLst>
                          <p:attrName>ppt_h</p:attrName>
                        </p:attrNameLst>
                      </p:cBhvr>
                      <p:tavLst>
                        <p:tav tm="0">
                          <p:val>
                            <p:strVal val="#ppt_h"/>
                          </p:val>
                        </p:tav>
                        <p:tav tm="100000">
                          <p:val>
                            <p:strVal val="#ppt_h"/>
                          </p:val>
                        </p:tav>
                      </p:tavLst>
                    </p:anim>
                    <p:animEffect transition="in" filter="fade">
                      <p:cBhvr>
                        <p:cTn dur="1000"/>
                        <p:tgtEl>
                          <p:spTgt spid="4103"/>
                        </p:tgtEl>
                      </p:cBhvr>
                    </p:animEffect>
                  </p:childTnLst>
                </p:cTn>
              </p:par>
            </p:tnLst>
          </p:tmpl>
        </p:tmplLst>
      </p:bldP>
    </p:bldLst>
  </p:timing>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charset="0"/>
        </a:defRPr>
      </a:lvl2pPr>
      <a:lvl3pPr algn="ctr" rtl="0" eaLnBrk="0" fontAlgn="base" hangingPunct="0">
        <a:spcBef>
          <a:spcPct val="0"/>
        </a:spcBef>
        <a:spcAft>
          <a:spcPct val="0"/>
        </a:spcAft>
        <a:defRPr sz="4400">
          <a:solidFill>
            <a:schemeClr val="tx2"/>
          </a:solidFill>
          <a:latin typeface="Times" charset="0"/>
        </a:defRPr>
      </a:lvl3pPr>
      <a:lvl4pPr algn="ctr" rtl="0" eaLnBrk="0" fontAlgn="base" hangingPunct="0">
        <a:spcBef>
          <a:spcPct val="0"/>
        </a:spcBef>
        <a:spcAft>
          <a:spcPct val="0"/>
        </a:spcAft>
        <a:defRPr sz="4400">
          <a:solidFill>
            <a:schemeClr val="tx2"/>
          </a:solidFill>
          <a:latin typeface="Times" charset="0"/>
        </a:defRPr>
      </a:lvl4pPr>
      <a:lvl5pPr algn="ctr" rtl="0" eaLnBrk="0" fontAlgn="base" hangingPunct="0">
        <a:spcBef>
          <a:spcPct val="0"/>
        </a:spcBef>
        <a:spcAft>
          <a:spcPct val="0"/>
        </a:spcAft>
        <a:defRPr sz="4400">
          <a:solidFill>
            <a:schemeClr val="tx2"/>
          </a:solidFill>
          <a:latin typeface="Times" charset="0"/>
        </a:defRPr>
      </a:lvl5pPr>
      <a:lvl6pPr marL="457200" algn="ctr" rtl="0" eaLnBrk="0" fontAlgn="base" hangingPunct="0">
        <a:spcBef>
          <a:spcPct val="0"/>
        </a:spcBef>
        <a:spcAft>
          <a:spcPct val="0"/>
        </a:spcAft>
        <a:defRPr sz="4400">
          <a:solidFill>
            <a:schemeClr val="tx2"/>
          </a:solidFill>
          <a:latin typeface="Times" charset="0"/>
        </a:defRPr>
      </a:lvl6pPr>
      <a:lvl7pPr marL="914400" algn="ctr" rtl="0" eaLnBrk="0" fontAlgn="base" hangingPunct="0">
        <a:spcBef>
          <a:spcPct val="0"/>
        </a:spcBef>
        <a:spcAft>
          <a:spcPct val="0"/>
        </a:spcAft>
        <a:defRPr sz="4400">
          <a:solidFill>
            <a:schemeClr val="tx2"/>
          </a:solidFill>
          <a:latin typeface="Times" charset="0"/>
        </a:defRPr>
      </a:lvl7pPr>
      <a:lvl8pPr marL="1371600" algn="ctr" rtl="0" eaLnBrk="0" fontAlgn="base" hangingPunct="0">
        <a:spcBef>
          <a:spcPct val="0"/>
        </a:spcBef>
        <a:spcAft>
          <a:spcPct val="0"/>
        </a:spcAft>
        <a:defRPr sz="4400">
          <a:solidFill>
            <a:schemeClr val="tx2"/>
          </a:solidFill>
          <a:latin typeface="Times" charset="0"/>
        </a:defRPr>
      </a:lvl8pPr>
      <a:lvl9pPr marL="1828800" algn="ctr" rtl="0" eaLnBrk="0" fontAlgn="base" hangingPunct="0">
        <a:spcBef>
          <a:spcPct val="0"/>
        </a:spcBef>
        <a:spcAft>
          <a:spcPct val="0"/>
        </a:spcAft>
        <a:defRPr sz="4400">
          <a:solidFill>
            <a:schemeClr val="tx2"/>
          </a:solidFill>
          <a:latin typeface="Times" charset="0"/>
        </a:defRPr>
      </a:lvl9pPr>
    </p:titleStyle>
    <p:bodyStyle>
      <a:lvl1pPr marL="342900" indent="-342900" algn="l" rtl="0" eaLnBrk="0" fontAlgn="base" hangingPunct="0">
        <a:spcBef>
          <a:spcPct val="20000"/>
        </a:spcBef>
        <a:spcAft>
          <a:spcPct val="0"/>
        </a:spcAft>
        <a:buChar char="•"/>
        <a:defRPr sz="3000" b="1">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b="1">
          <a:solidFill>
            <a:srgbClr val="990033"/>
          </a:solidFill>
          <a:latin typeface="+mn-lt"/>
        </a:defRPr>
      </a:lvl2pPr>
      <a:lvl3pPr marL="1143000" indent="-228600" algn="l" rtl="0" eaLnBrk="0" fontAlgn="base" hangingPunct="0">
        <a:spcBef>
          <a:spcPct val="20000"/>
        </a:spcBef>
        <a:spcAft>
          <a:spcPct val="0"/>
        </a:spcAft>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rgbClr val="800000"/>
          </a:solidFill>
          <a:latin typeface="+mn-lt"/>
        </a:defRPr>
      </a:lvl4pPr>
      <a:lvl5pPr marL="2057400" indent="-228600" algn="l" rtl="0" eaLnBrk="0" fontAlgn="base" hangingPunct="0">
        <a:spcBef>
          <a:spcPct val="20000"/>
        </a:spcBef>
        <a:spcAft>
          <a:spcPct val="0"/>
        </a:spcAft>
        <a:buChar char="»"/>
        <a:defRPr sz="2000" b="1">
          <a:solidFill>
            <a:schemeClr val="tx1"/>
          </a:solidFill>
          <a:latin typeface="+mn-lt"/>
        </a:defRPr>
      </a:lvl5pPr>
      <a:lvl6pPr marL="2514600" indent="-228600" algn="l" rtl="0" eaLnBrk="0" fontAlgn="base" hangingPunct="0">
        <a:spcBef>
          <a:spcPct val="20000"/>
        </a:spcBef>
        <a:spcAft>
          <a:spcPct val="0"/>
        </a:spcAft>
        <a:buChar char="»"/>
        <a:defRPr sz="2000" b="1">
          <a:solidFill>
            <a:schemeClr val="tx1"/>
          </a:solidFill>
          <a:latin typeface="+mn-lt"/>
        </a:defRPr>
      </a:lvl6pPr>
      <a:lvl7pPr marL="2971800" indent="-228600" algn="l" rtl="0" eaLnBrk="0" fontAlgn="base" hangingPunct="0">
        <a:spcBef>
          <a:spcPct val="20000"/>
        </a:spcBef>
        <a:spcAft>
          <a:spcPct val="0"/>
        </a:spcAft>
        <a:buChar char="»"/>
        <a:defRPr sz="2000" b="1">
          <a:solidFill>
            <a:schemeClr val="tx1"/>
          </a:solidFill>
          <a:latin typeface="+mn-lt"/>
        </a:defRPr>
      </a:lvl7pPr>
      <a:lvl8pPr marL="3429000" indent="-228600" algn="l" rtl="0" eaLnBrk="0" fontAlgn="base" hangingPunct="0">
        <a:spcBef>
          <a:spcPct val="20000"/>
        </a:spcBef>
        <a:spcAft>
          <a:spcPct val="0"/>
        </a:spcAft>
        <a:buChar char="»"/>
        <a:defRPr sz="2000" b="1">
          <a:solidFill>
            <a:schemeClr val="tx1"/>
          </a:solidFill>
          <a:latin typeface="+mn-lt"/>
        </a:defRPr>
      </a:lvl8pPr>
      <a:lvl9pPr marL="3886200" indent="-228600" algn="l" rtl="0" eaLnBrk="0" fontAlgn="base" hangingPunct="0">
        <a:spcBef>
          <a:spcPct val="20000"/>
        </a:spcBef>
        <a:spcAft>
          <a:spcPct val="0"/>
        </a:spcAft>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kumimoji="0" lang="en-US" sz="3600" b="1" i="0" u="none" strike="noStrike" kern="0" cap="none" spc="0" normalizeH="0" baseline="0" noProof="0" dirty="0" smtClean="0">
                <a:ln>
                  <a:noFill/>
                </a:ln>
                <a:solidFill>
                  <a:srgbClr val="FF0000"/>
                </a:solidFill>
                <a:effectLst/>
                <a:uLnTx/>
                <a:uFillTx/>
                <a:latin typeface="Times"/>
                <a:ea typeface="+mj-ea"/>
                <a:cs typeface="+mj-cs"/>
              </a:rPr>
              <a:t>Cluster Analysis</a:t>
            </a:r>
            <a:br>
              <a:rPr lang="en-US" kern="0" dirty="0">
                <a:solidFill>
                  <a:srgbClr val="FF0000"/>
                </a:solidFill>
                <a:latin typeface="Times"/>
              </a:rPr>
            </a:br>
            <a:endParaRPr lang="en-US" kern="0" dirty="0">
              <a:solidFill>
                <a:srgbClr val="FF0000"/>
              </a:solidFill>
              <a:latin typeface="Times"/>
            </a:endParaRPr>
          </a:p>
        </p:txBody>
      </p:sp>
      <p:sp>
        <p:nvSpPr>
          <p:cNvPr id="3" name="Subtitle 2"/>
          <p:cNvSpPr>
            <a:spLocks noGrp="1"/>
          </p:cNvSpPr>
          <p:nvPr>
            <p:ph type="subTitle" idx="1"/>
          </p:nvPr>
        </p:nvSpPr>
        <p:spPr/>
        <p:txBody>
          <a:bodyPr>
            <a:normAutofit fontScale="60000"/>
          </a:bodyPr>
          <a:lstStyle/>
          <a:p>
            <a:pPr algn="ctr"/>
            <a:r>
              <a:rPr lang="en-US" altLang="en-IN" b="1" dirty="0">
                <a:solidFill>
                  <a:srgbClr val="002060"/>
                </a:solidFill>
                <a:sym typeface="+mn-ea"/>
              </a:rPr>
              <a:t>Prepared by </a:t>
            </a:r>
            <a:endParaRPr lang="en-US" altLang="en-IN" b="1" dirty="0">
              <a:solidFill>
                <a:srgbClr val="002060"/>
              </a:solidFill>
              <a:sym typeface="+mn-ea"/>
            </a:endParaRPr>
          </a:p>
          <a:p>
            <a:pPr algn="ctr"/>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bwMode="auto">
          <a:xfrm>
            <a:off x="685800" y="188913"/>
            <a:ext cx="7772400" cy="5762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eaLnBrk="1" hangingPunct="1"/>
            <a:r>
              <a:rPr lang="en-GB" sz="3600" b="1" smtClean="0"/>
              <a:t>Uses of Cluster Analysis</a:t>
            </a:r>
            <a:endParaRPr lang="en-GB" sz="3600" b="1" smtClean="0"/>
          </a:p>
        </p:txBody>
      </p:sp>
      <p:sp>
        <p:nvSpPr>
          <p:cNvPr id="62467" name="Rectangle 3"/>
          <p:cNvSpPr>
            <a:spLocks noGrp="1" noChangeArrowheads="1"/>
          </p:cNvSpPr>
          <p:nvPr>
            <p:ph type="body" idx="1"/>
          </p:nvPr>
        </p:nvSpPr>
        <p:spPr>
          <a:xfrm>
            <a:off x="228600" y="1981200"/>
            <a:ext cx="8686800" cy="4114800"/>
          </a:xfrm>
        </p:spPr>
        <p:txBody>
          <a:bodyPr/>
          <a:lstStyle/>
          <a:p>
            <a:pPr eaLnBrk="1" hangingPunct="1"/>
            <a:r>
              <a:rPr lang="en-GB" sz="2200" b="0" dirty="0" smtClean="0">
                <a:latin typeface="+mj-lt"/>
              </a:rPr>
              <a:t>It is a multivariate </a:t>
            </a:r>
            <a:r>
              <a:rPr lang="en-GB" sz="2200" b="0" dirty="0" smtClean="0">
                <a:solidFill>
                  <a:srgbClr val="FF0000"/>
                </a:solidFill>
                <a:latin typeface="+mj-lt"/>
              </a:rPr>
              <a:t>interdependence</a:t>
            </a:r>
            <a:r>
              <a:rPr lang="en-GB" sz="2200" b="0" dirty="0" smtClean="0">
                <a:latin typeface="+mj-lt"/>
              </a:rPr>
              <a:t> procedure ideally suited to </a:t>
            </a:r>
            <a:r>
              <a:rPr lang="en-GB" sz="2200" b="0" dirty="0" smtClean="0">
                <a:solidFill>
                  <a:srgbClr val="FF0000"/>
                </a:solidFill>
                <a:latin typeface="+mj-lt"/>
              </a:rPr>
              <a:t>segmentation application in marketing.</a:t>
            </a:r>
            <a:endParaRPr lang="en-GB" sz="2200" b="0" dirty="0" smtClean="0">
              <a:solidFill>
                <a:srgbClr val="FF0000"/>
              </a:solidFill>
              <a:latin typeface="+mj-lt"/>
            </a:endParaRPr>
          </a:p>
          <a:p>
            <a:pPr eaLnBrk="1" hangingPunct="1"/>
            <a:endParaRPr lang="en-GB" sz="2200" b="0" dirty="0" smtClean="0">
              <a:solidFill>
                <a:srgbClr val="FF0000"/>
              </a:solidFill>
              <a:latin typeface="+mj-lt"/>
            </a:endParaRPr>
          </a:p>
          <a:p>
            <a:pPr eaLnBrk="1" hangingPunct="1"/>
            <a:r>
              <a:rPr lang="en-GB" sz="2200" b="0" dirty="0" smtClean="0">
                <a:latin typeface="+mj-lt"/>
              </a:rPr>
              <a:t>Cluster by definition is a group of similar objects.</a:t>
            </a:r>
            <a:endParaRPr lang="en-GB" sz="2200" b="0" dirty="0" smtClean="0">
              <a:latin typeface="+mj-lt"/>
            </a:endParaRPr>
          </a:p>
          <a:p>
            <a:pPr eaLnBrk="1" hangingPunct="1"/>
            <a:endParaRPr lang="en-GB" sz="2200" b="0" dirty="0" smtClean="0">
              <a:latin typeface="+mj-lt"/>
            </a:endParaRPr>
          </a:p>
          <a:p>
            <a:pPr eaLnBrk="1" hangingPunct="1"/>
            <a:r>
              <a:rPr lang="en-GB" sz="2200" b="0" dirty="0" smtClean="0">
                <a:latin typeface="+mj-lt"/>
              </a:rPr>
              <a:t>Segmentation involves identifying groups of </a:t>
            </a:r>
            <a:r>
              <a:rPr lang="en-GB" sz="2200" b="0" dirty="0" smtClean="0">
                <a:solidFill>
                  <a:srgbClr val="FF0000"/>
                </a:solidFill>
                <a:latin typeface="+mj-lt"/>
              </a:rPr>
              <a:t>target customers</a:t>
            </a:r>
            <a:r>
              <a:rPr lang="en-GB" sz="2200" b="0" dirty="0" smtClean="0">
                <a:latin typeface="+mj-lt"/>
              </a:rPr>
              <a:t> who are similar in buying habits , demographic characteristics or psychographics.</a:t>
            </a:r>
            <a:endParaRPr lang="en-GB" sz="2200" b="0" dirty="0" smtClean="0">
              <a:latin typeface="+mj-lt"/>
            </a:endParaRPr>
          </a:p>
        </p:txBody>
      </p:sp>
    </p:spTree>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smtClean="0"/>
          </a:p>
        </p:txBody>
      </p:sp>
      <p:sp>
        <p:nvSpPr>
          <p:cNvPr id="63491" name="Content Placeholder 2"/>
          <p:cNvSpPr>
            <a:spLocks noGrp="1"/>
          </p:cNvSpPr>
          <p:nvPr>
            <p:ph idx="1"/>
          </p:nvPr>
        </p:nvSpPr>
        <p:spPr>
          <a:xfrm>
            <a:off x="457200" y="1828800"/>
            <a:ext cx="8229600" cy="4297363"/>
          </a:xfrm>
        </p:spPr>
        <p:txBody>
          <a:bodyPr/>
          <a:lstStyle/>
          <a:p>
            <a:pPr eaLnBrk="1" hangingPunct="1">
              <a:lnSpc>
                <a:spcPct val="90000"/>
              </a:lnSpc>
            </a:pPr>
            <a:r>
              <a:rPr lang="en-GB" sz="2200" b="0" dirty="0" smtClean="0">
                <a:latin typeface="+mj-lt"/>
              </a:rPr>
              <a:t>There could be </a:t>
            </a:r>
            <a:r>
              <a:rPr lang="en-GB" sz="2200" b="0" dirty="0" smtClean="0">
                <a:solidFill>
                  <a:srgbClr val="FF0000"/>
                </a:solidFill>
                <a:latin typeface="+mj-lt"/>
              </a:rPr>
              <a:t>clusters of brands</a:t>
            </a:r>
            <a:r>
              <a:rPr lang="en-GB" sz="2200" b="0" dirty="0" smtClean="0">
                <a:latin typeface="+mj-lt"/>
              </a:rPr>
              <a:t> similar to each other &amp; different from other clusters( Soaps on the basis of various characteristics).</a:t>
            </a:r>
            <a:endParaRPr lang="en-GB" sz="2200" b="0" dirty="0" smtClean="0">
              <a:latin typeface="+mj-lt"/>
            </a:endParaRPr>
          </a:p>
          <a:p>
            <a:pPr eaLnBrk="1" hangingPunct="1">
              <a:lnSpc>
                <a:spcPct val="90000"/>
              </a:lnSpc>
            </a:pPr>
            <a:endParaRPr lang="en-GB" sz="2200" b="0" dirty="0" smtClean="0">
              <a:latin typeface="+mj-lt"/>
            </a:endParaRPr>
          </a:p>
          <a:p>
            <a:pPr eaLnBrk="1" hangingPunct="1">
              <a:lnSpc>
                <a:spcPct val="90000"/>
              </a:lnSpc>
            </a:pPr>
            <a:r>
              <a:rPr lang="en-GB" sz="2200" b="0" dirty="0" smtClean="0">
                <a:latin typeface="+mj-lt"/>
              </a:rPr>
              <a:t>Cluster analysis is also used in </a:t>
            </a:r>
            <a:r>
              <a:rPr lang="en-GB" sz="2200" b="0" dirty="0" smtClean="0">
                <a:solidFill>
                  <a:srgbClr val="FF0000"/>
                </a:solidFill>
                <a:latin typeface="+mj-lt"/>
              </a:rPr>
              <a:t>selection of test market cities</a:t>
            </a:r>
            <a:r>
              <a:rPr lang="en-GB" sz="2200" b="0" dirty="0" smtClean="0">
                <a:latin typeface="+mj-lt"/>
              </a:rPr>
              <a:t> that are sufficiently similar so that no extraneous variation can cause difference between the experimental &amp; control markets.( population, retail sales, number of retail outlets, proportion of various income groups </a:t>
            </a:r>
            <a:r>
              <a:rPr lang="en-GB" sz="2200" b="0" dirty="0" err="1" smtClean="0">
                <a:latin typeface="+mj-lt"/>
              </a:rPr>
              <a:t>etc</a:t>
            </a:r>
            <a:r>
              <a:rPr lang="en-GB" sz="2200" b="0" dirty="0" smtClean="0">
                <a:latin typeface="+mj-lt"/>
              </a:rPr>
              <a:t>). </a:t>
            </a:r>
            <a:endParaRPr lang="en-GB" sz="2200" b="0" dirty="0" smtClean="0">
              <a:latin typeface="+mj-lt"/>
            </a:endParaRPr>
          </a:p>
          <a:p>
            <a:endParaRPr lang="en-US" sz="2200" dirty="0" smtClean="0">
              <a:latin typeface="+mj-lt"/>
            </a:endParaRPr>
          </a:p>
        </p:txBody>
      </p:sp>
      <p:sp>
        <p:nvSpPr>
          <p:cNvPr id="5" name="Slide Number Placeholder 4"/>
          <p:cNvSpPr>
            <a:spLocks noGrp="1"/>
          </p:cNvSpPr>
          <p:nvPr>
            <p:ph type="sldNum" sz="quarter" idx="11"/>
          </p:nvPr>
        </p:nvSpPr>
        <p:spPr/>
        <p:txBody>
          <a:bodyPr/>
          <a:lstStyle/>
          <a:p>
            <a:pPr>
              <a:defRPr/>
            </a:pPr>
            <a:fld id="{AA94B9BB-DF68-4AAB-BE89-3416C2AE2346}" type="slidenum">
              <a:rPr lang="en-US" smtClean="0">
                <a:solidFill>
                  <a:srgbClr val="003366"/>
                </a:solidFill>
              </a:rPr>
            </a:fld>
            <a:endParaRPr lang="en-US">
              <a:solidFill>
                <a:srgbClr val="003366"/>
              </a:solidFill>
            </a:endParaRPr>
          </a:p>
        </p:txBody>
      </p:sp>
    </p:spTree>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bwMode="auto">
          <a:xfrm>
            <a:off x="457200" y="457200"/>
            <a:ext cx="8229600" cy="9604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en-US" sz="3600" b="1" smtClean="0"/>
              <a:t>Limitation of cluster analysis</a:t>
            </a:r>
            <a:endParaRPr lang="en-US" sz="3600" b="1" smtClean="0"/>
          </a:p>
        </p:txBody>
      </p:sp>
      <p:sp>
        <p:nvSpPr>
          <p:cNvPr id="64515" name="Content Placeholder 2"/>
          <p:cNvSpPr>
            <a:spLocks noGrp="1"/>
          </p:cNvSpPr>
          <p:nvPr>
            <p:ph idx="1"/>
          </p:nvPr>
        </p:nvSpPr>
        <p:spPr/>
        <p:txBody>
          <a:bodyPr/>
          <a:lstStyle/>
          <a:p>
            <a:pPr marL="514350" indent="-514350">
              <a:buFont typeface="Times" charset="0"/>
              <a:buAutoNum type="arabicParenR"/>
            </a:pPr>
            <a:r>
              <a:rPr lang="en-US" sz="2200" b="0" dirty="0" smtClean="0">
                <a:latin typeface="+mj-lt"/>
              </a:rPr>
              <a:t>It is a subjective method of segmentation and it involves bias.</a:t>
            </a:r>
            <a:endParaRPr lang="en-US" sz="2200" b="0" dirty="0" smtClean="0">
              <a:latin typeface="+mj-lt"/>
            </a:endParaRPr>
          </a:p>
          <a:p>
            <a:pPr marL="514350" indent="-514350">
              <a:buFont typeface="Times" charset="0"/>
              <a:buAutoNum type="arabicParenR"/>
            </a:pPr>
            <a:endParaRPr lang="en-US" sz="2200" b="0" dirty="0" smtClean="0">
              <a:latin typeface="+mj-lt"/>
            </a:endParaRPr>
          </a:p>
          <a:p>
            <a:pPr marL="514350" indent="-514350">
              <a:buFont typeface="Times" charset="0"/>
              <a:buAutoNum type="arabicParenR"/>
            </a:pPr>
            <a:r>
              <a:rPr lang="en-US" sz="2200" b="0" dirty="0" smtClean="0">
                <a:latin typeface="+mj-lt"/>
              </a:rPr>
              <a:t>There are a </a:t>
            </a:r>
            <a:r>
              <a:rPr lang="en-US" sz="2200" b="0" dirty="0" err="1" smtClean="0">
                <a:latin typeface="+mj-lt"/>
              </a:rPr>
              <a:t>no.of</a:t>
            </a:r>
            <a:r>
              <a:rPr lang="en-US" sz="2200" b="0" smtClean="0">
                <a:latin typeface="+mj-lt"/>
              </a:rPr>
              <a:t> </a:t>
            </a:r>
            <a:r>
              <a:rPr lang="en-US" sz="2200" b="0" smtClean="0">
                <a:latin typeface="+mj-lt"/>
              </a:rPr>
              <a:t>methods </a:t>
            </a:r>
            <a:r>
              <a:rPr lang="en-US" sz="2200" b="0" dirty="0" smtClean="0">
                <a:latin typeface="+mj-lt"/>
              </a:rPr>
              <a:t>for conducting cluster analysis and it often confuses the researcher in choosing which method best suits him.</a:t>
            </a:r>
            <a:endParaRPr lang="en-US" sz="2200" b="0" dirty="0" smtClean="0">
              <a:latin typeface="+mj-lt"/>
            </a:endParaRPr>
          </a:p>
          <a:p>
            <a:pPr marL="514350" indent="-514350">
              <a:buFont typeface="Times" charset="0"/>
              <a:buAutoNum type="arabicParenR"/>
            </a:pPr>
            <a:endParaRPr lang="en-US" sz="2200" b="0" dirty="0" smtClean="0">
              <a:latin typeface="+mj-lt"/>
            </a:endParaRPr>
          </a:p>
          <a:p>
            <a:pPr marL="514350" indent="-514350">
              <a:buFont typeface="Times" charset="0"/>
              <a:buAutoNum type="arabicParenR"/>
            </a:pPr>
            <a:r>
              <a:rPr lang="en-US" sz="2200" b="0" dirty="0" smtClean="0">
                <a:latin typeface="+mj-lt"/>
              </a:rPr>
              <a:t>It is not possible to test the statistical significance of results obtained from cluster analysis.</a:t>
            </a:r>
            <a:endParaRPr lang="en-US" sz="2200" b="0" dirty="0" smtClean="0">
              <a:latin typeface="+mj-lt"/>
            </a:endParaRPr>
          </a:p>
          <a:p>
            <a:pPr marL="514350" indent="-514350">
              <a:buFont typeface="Times" charset="0"/>
              <a:buAutoNum type="arabicParenR"/>
            </a:pPr>
            <a:endParaRPr lang="en-US" sz="2200" b="0" dirty="0" smtClean="0">
              <a:latin typeface="+mj-lt"/>
            </a:endParaRPr>
          </a:p>
          <a:p>
            <a:pPr marL="514350" indent="-514350">
              <a:buFont typeface="Times" charset="0"/>
              <a:buAutoNum type="arabicParenR"/>
            </a:pPr>
            <a:r>
              <a:rPr lang="en-US" sz="2200" b="0" dirty="0" smtClean="0">
                <a:latin typeface="+mj-lt"/>
              </a:rPr>
              <a:t>It is a time consuming method.</a:t>
            </a:r>
            <a:endParaRPr lang="en-US" sz="2200" b="0" dirty="0" smtClean="0">
              <a:latin typeface="+mj-lt"/>
            </a:endParaRPr>
          </a:p>
        </p:txBody>
      </p:sp>
      <p:sp>
        <p:nvSpPr>
          <p:cNvPr id="5" name="Slide Number Placeholder 4"/>
          <p:cNvSpPr>
            <a:spLocks noGrp="1"/>
          </p:cNvSpPr>
          <p:nvPr>
            <p:ph type="sldNum" sz="quarter" idx="11"/>
          </p:nvPr>
        </p:nvSpPr>
        <p:spPr/>
        <p:txBody>
          <a:bodyPr/>
          <a:lstStyle/>
          <a:p>
            <a:pPr>
              <a:defRPr/>
            </a:pPr>
            <a:fld id="{FBCC16DA-5C51-40D3-B0FD-CBA9E08A2F04}" type="slidenum">
              <a:rPr lang="en-US" smtClean="0">
                <a:solidFill>
                  <a:srgbClr val="003366"/>
                </a:solidFill>
              </a:rPr>
            </a:fld>
            <a:endParaRPr lang="en-US">
              <a:solidFill>
                <a:srgbClr val="003366"/>
              </a:solidFill>
            </a:endParaRPr>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bwMode="auto">
          <a:xfrm>
            <a:off x="533400" y="457200"/>
            <a:ext cx="82296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en-US" sz="3600" b="1" dirty="0" smtClean="0"/>
              <a:t>Cluster Analysis</a:t>
            </a:r>
            <a:br>
              <a:rPr lang="en-US" dirty="0" smtClean="0"/>
            </a:br>
            <a:endParaRPr lang="en-US" dirty="0" smtClean="0"/>
          </a:p>
        </p:txBody>
      </p:sp>
      <p:sp>
        <p:nvSpPr>
          <p:cNvPr id="54275" name="Rectangle 3"/>
          <p:cNvSpPr>
            <a:spLocks noGrp="1" noChangeArrowheads="1"/>
          </p:cNvSpPr>
          <p:nvPr>
            <p:ph type="body" idx="1"/>
          </p:nvPr>
        </p:nvSpPr>
        <p:spPr>
          <a:xfrm>
            <a:off x="457200" y="1981200"/>
            <a:ext cx="8229600" cy="4144963"/>
          </a:xfrm>
        </p:spPr>
        <p:txBody>
          <a:bodyPr/>
          <a:lstStyle/>
          <a:p>
            <a:pPr>
              <a:lnSpc>
                <a:spcPct val="150000"/>
              </a:lnSpc>
            </a:pPr>
            <a:r>
              <a:rPr lang="en-US" sz="2200" b="0" dirty="0" smtClean="0">
                <a:latin typeface="+mj-lt"/>
              </a:rPr>
              <a:t>A body of techniques with the purpose of classifying individuals or objects into a small number of mutually exclusive groups, ensuring that there will be as much likeness within groups and as much difference among groups as possible.</a:t>
            </a:r>
            <a:endParaRPr lang="en-US" sz="2200" b="0" dirty="0" smtClean="0">
              <a:latin typeface="+mj-lt"/>
            </a:endParaRPr>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smtClean="0"/>
          </a:p>
        </p:txBody>
      </p:sp>
      <p:sp>
        <p:nvSpPr>
          <p:cNvPr id="55299" name="Content Placeholder 2"/>
          <p:cNvSpPr>
            <a:spLocks noGrp="1"/>
          </p:cNvSpPr>
          <p:nvPr>
            <p:ph idx="1"/>
          </p:nvPr>
        </p:nvSpPr>
        <p:spPr/>
        <p:txBody>
          <a:bodyPr/>
          <a:lstStyle/>
          <a:p>
            <a:r>
              <a:rPr lang="en-US" sz="2200" b="0" dirty="0" smtClean="0">
                <a:latin typeface="+mj-lt"/>
              </a:rPr>
              <a:t>It was first used by Tryon in 1939.</a:t>
            </a:r>
            <a:endParaRPr lang="en-US" sz="2200" b="0" dirty="0" smtClean="0">
              <a:latin typeface="+mj-lt"/>
            </a:endParaRPr>
          </a:p>
          <a:p>
            <a:r>
              <a:rPr lang="en-US" sz="2200" b="0" dirty="0" smtClean="0">
                <a:latin typeface="+mj-lt"/>
              </a:rPr>
              <a:t>It is a technique used for combining observations into groups such that each group is homogeneous with respect to certain characteristics and each group is different from other groups with respect to same characteristics.</a:t>
            </a:r>
            <a:endParaRPr lang="en-US" sz="2200" b="0" dirty="0" smtClean="0">
              <a:latin typeface="+mj-lt"/>
            </a:endParaRPr>
          </a:p>
          <a:p>
            <a:r>
              <a:rPr lang="en-US" sz="2200" b="0" dirty="0" smtClean="0">
                <a:latin typeface="+mj-lt"/>
              </a:rPr>
              <a:t>This technique is applied when there is no class to be predicted but rather when the instances are to be divided into groups.</a:t>
            </a:r>
            <a:endParaRPr lang="en-US" sz="2200" b="0" dirty="0" smtClean="0">
              <a:latin typeface="+mj-lt"/>
            </a:endParaRPr>
          </a:p>
          <a:p>
            <a:r>
              <a:rPr lang="en-US" sz="2200" b="0" dirty="0" smtClean="0">
                <a:latin typeface="+mj-lt"/>
              </a:rPr>
              <a:t>It is an explanatory data tool, used for subjective segmentation of data.</a:t>
            </a:r>
            <a:endParaRPr lang="en-US" sz="2200" b="0" dirty="0" smtClean="0">
              <a:latin typeface="+mj-lt"/>
            </a:endParaRPr>
          </a:p>
        </p:txBody>
      </p:sp>
      <p:sp>
        <p:nvSpPr>
          <p:cNvPr id="5" name="Slide Number Placeholder 4"/>
          <p:cNvSpPr>
            <a:spLocks noGrp="1"/>
          </p:cNvSpPr>
          <p:nvPr>
            <p:ph type="sldNum" sz="quarter" idx="11"/>
          </p:nvPr>
        </p:nvSpPr>
        <p:spPr/>
        <p:txBody>
          <a:bodyPr/>
          <a:lstStyle/>
          <a:p>
            <a:pPr>
              <a:defRPr/>
            </a:pPr>
            <a:fld id="{ACA5C775-E4D9-4736-B3BC-7522E90DF952}" type="slidenum">
              <a:rPr lang="en-US" smtClean="0">
                <a:solidFill>
                  <a:srgbClr val="003366"/>
                </a:solidFill>
              </a:rPr>
            </a:fld>
            <a:endParaRPr lang="en-US">
              <a:solidFill>
                <a:srgbClr val="003366"/>
              </a:solidFill>
            </a:endParaRPr>
          </a:p>
        </p:txBody>
      </p:sp>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Content Placeholder 2"/>
          <p:cNvSpPr>
            <a:spLocks noGrp="1"/>
          </p:cNvSpPr>
          <p:nvPr>
            <p:ph idx="1"/>
          </p:nvPr>
        </p:nvSpPr>
        <p:spPr>
          <a:xfrm>
            <a:off x="457200" y="1828800"/>
            <a:ext cx="8229600" cy="4297363"/>
          </a:xfrm>
        </p:spPr>
        <p:txBody>
          <a:bodyPr/>
          <a:lstStyle/>
          <a:p>
            <a:pPr lvl="1">
              <a:lnSpc>
                <a:spcPct val="80000"/>
              </a:lnSpc>
            </a:pPr>
            <a:r>
              <a:rPr lang="en-US" sz="2200" b="0" dirty="0" smtClean="0">
                <a:latin typeface="+mj-lt"/>
              </a:rPr>
              <a:t>To classify or segment objects into groups so that objects within each group are similar to one another on a variety of variables.</a:t>
            </a:r>
            <a:endParaRPr lang="en-US" sz="2200" b="0" dirty="0" smtClean="0">
              <a:latin typeface="+mj-lt"/>
            </a:endParaRPr>
          </a:p>
          <a:p>
            <a:pPr>
              <a:lnSpc>
                <a:spcPct val="80000"/>
              </a:lnSpc>
            </a:pPr>
            <a:endParaRPr lang="en-US" sz="2200" b="0" dirty="0" smtClean="0">
              <a:latin typeface="+mj-lt"/>
            </a:endParaRPr>
          </a:p>
          <a:p>
            <a:pPr lvl="1">
              <a:lnSpc>
                <a:spcPct val="80000"/>
              </a:lnSpc>
            </a:pPr>
            <a:r>
              <a:rPr lang="en-US" sz="2200" b="0" dirty="0" smtClean="0">
                <a:latin typeface="+mj-lt"/>
              </a:rPr>
              <a:t>To classify segments or objects such that there will be as much similarity within segments and as much difference between segments as possible.</a:t>
            </a:r>
            <a:endParaRPr lang="en-US" sz="2200" b="0" dirty="0" smtClean="0">
              <a:latin typeface="+mj-lt"/>
            </a:endParaRPr>
          </a:p>
          <a:p>
            <a:pPr>
              <a:lnSpc>
                <a:spcPct val="80000"/>
              </a:lnSpc>
            </a:pPr>
            <a:endParaRPr lang="en-US" sz="2200" b="0" dirty="0" smtClean="0">
              <a:latin typeface="+mj-lt"/>
            </a:endParaRPr>
          </a:p>
          <a:p>
            <a:pPr lvl="1">
              <a:lnSpc>
                <a:spcPct val="80000"/>
              </a:lnSpc>
            </a:pPr>
            <a:r>
              <a:rPr lang="en-US" sz="2200" b="0" dirty="0" smtClean="0">
                <a:latin typeface="+mj-lt"/>
              </a:rPr>
              <a:t>To identify natural groupings or segments among many variables, without designating any of the variables as a dependent variable.</a:t>
            </a:r>
            <a:endParaRPr lang="en-US" sz="2200" b="0" dirty="0" smtClean="0">
              <a:latin typeface="+mj-lt"/>
            </a:endParaRPr>
          </a:p>
          <a:p>
            <a:endParaRPr lang="en-US" sz="2200" dirty="0" smtClean="0">
              <a:latin typeface="+mj-lt"/>
            </a:endParaRPr>
          </a:p>
        </p:txBody>
      </p:sp>
      <p:sp>
        <p:nvSpPr>
          <p:cNvPr id="5" name="Slide Number Placeholder 4"/>
          <p:cNvSpPr>
            <a:spLocks noGrp="1"/>
          </p:cNvSpPr>
          <p:nvPr>
            <p:ph type="sldNum" sz="quarter" idx="11"/>
          </p:nvPr>
        </p:nvSpPr>
        <p:spPr/>
        <p:txBody>
          <a:bodyPr/>
          <a:lstStyle/>
          <a:p>
            <a:pPr>
              <a:defRPr/>
            </a:pPr>
            <a:fld id="{C155B324-A790-4622-9B31-0874E9E130B1}" type="slidenum">
              <a:rPr lang="en-US" smtClean="0">
                <a:solidFill>
                  <a:srgbClr val="003366"/>
                </a:solidFill>
              </a:rPr>
            </a:fld>
            <a:endParaRPr lang="en-US">
              <a:solidFill>
                <a:srgbClr val="003366"/>
              </a:solidFill>
            </a:endParaRPr>
          </a:p>
        </p:txBody>
      </p:sp>
      <p:sp>
        <p:nvSpPr>
          <p:cNvPr id="56324" name="Title 5"/>
          <p:cNvSpPr>
            <a:spLocks noGrp="1"/>
          </p:cNvSpPr>
          <p:nvPr>
            <p:ph type="title"/>
          </p:nvPr>
        </p:nvSpPr>
        <p:spPr bwMode="auto">
          <a:xfrm>
            <a:off x="457200" y="685800"/>
            <a:ext cx="8229600" cy="5349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spAutoFit/>
          </a:bodyPr>
          <a:lstStyle/>
          <a:p>
            <a:pPr>
              <a:lnSpc>
                <a:spcPct val="80000"/>
              </a:lnSpc>
            </a:pPr>
            <a:r>
              <a:rPr lang="en-US" sz="3600" b="1" smtClean="0"/>
              <a:t>Basic Purposes</a:t>
            </a:r>
            <a:endParaRPr lang="en-US" sz="3600" b="1" smtClean="0"/>
          </a:p>
        </p:txBody>
      </p:sp>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pPr>
              <a:defRPr/>
            </a:pPr>
            <a:r>
              <a:rPr lang="en-US">
                <a:solidFill>
                  <a:srgbClr val="003366"/>
                </a:solidFill>
              </a:rPr>
              <a:t>McGraw-Hill/Irwin</a:t>
            </a:r>
            <a:endParaRPr lang="en-US">
              <a:solidFill>
                <a:srgbClr val="003366"/>
              </a:solidFill>
            </a:endParaRPr>
          </a:p>
        </p:txBody>
      </p:sp>
      <p:sp>
        <p:nvSpPr>
          <p:cNvPr id="6" name="Slide Number Placeholder 4"/>
          <p:cNvSpPr>
            <a:spLocks noGrp="1"/>
          </p:cNvSpPr>
          <p:nvPr>
            <p:ph type="sldNum" sz="quarter" idx="11"/>
          </p:nvPr>
        </p:nvSpPr>
        <p:spPr/>
        <p:txBody>
          <a:bodyPr/>
          <a:lstStyle/>
          <a:p>
            <a:pPr>
              <a:defRPr/>
            </a:pPr>
            <a:fld id="{C1CE5F26-20F2-4F67-A27A-CEBF9E7568BB}" type="slidenum">
              <a:rPr lang="en-US">
                <a:solidFill>
                  <a:srgbClr val="003366"/>
                </a:solidFill>
              </a:rPr>
            </a:fld>
            <a:endParaRPr lang="en-US">
              <a:solidFill>
                <a:srgbClr val="003366"/>
              </a:solidFill>
            </a:endParaRPr>
          </a:p>
        </p:txBody>
      </p:sp>
      <p:sp>
        <p:nvSpPr>
          <p:cNvPr id="57348" name="Text Box 3"/>
          <p:cNvSpPr txBox="1">
            <a:spLocks noChangeArrowheads="1"/>
          </p:cNvSpPr>
          <p:nvPr/>
        </p:nvSpPr>
        <p:spPr bwMode="auto">
          <a:xfrm>
            <a:off x="381000" y="517525"/>
            <a:ext cx="3429000"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pPr algn="ctr" eaLnBrk="0" fontAlgn="base" hangingPunct="0">
              <a:spcBef>
                <a:spcPct val="50000"/>
              </a:spcBef>
              <a:spcAft>
                <a:spcPct val="0"/>
              </a:spcAft>
            </a:pPr>
            <a:r>
              <a:rPr lang="en-US" sz="3500">
                <a:solidFill>
                  <a:srgbClr val="003366"/>
                </a:solidFill>
              </a:rPr>
              <a:t>Exhibit </a:t>
            </a:r>
            <a:endParaRPr lang="en-US" sz="3500">
              <a:solidFill>
                <a:srgbClr val="003366"/>
              </a:solidFill>
            </a:endParaRPr>
          </a:p>
        </p:txBody>
      </p:sp>
      <p:pic>
        <p:nvPicPr>
          <p:cNvPr id="57349" name="Picture 6" descr="hai30875_1711"/>
          <p:cNvPicPr>
            <a:picLocks noGrp="1" noChangeAspect="1" noChangeArrowheads="1"/>
          </p:cNvPicPr>
          <p:nvPr>
            <p:ph idx="1"/>
          </p:nvPr>
        </p:nvPicPr>
        <p:blipFill>
          <a:blip r:embed="rId1">
            <a:extLst>
              <a:ext uri="{28A0092B-C50C-407E-A947-70E740481C1C}">
                <a14:useLocalDpi xmlns:a14="http://schemas.microsoft.com/office/drawing/2010/main" val="0"/>
              </a:ext>
            </a:extLst>
          </a:blip>
          <a:srcRect/>
          <a:stretch>
            <a:fillRect/>
          </a:stretch>
        </p:blipFill>
        <p:spPr>
          <a:xfrm>
            <a:off x="0" y="1516063"/>
            <a:ext cx="9144000" cy="5341937"/>
          </a:xfrm>
          <a:noFill/>
        </p:spPr>
      </p:pic>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pPr>
              <a:defRPr/>
            </a:pPr>
            <a:fld id="{9BB3D90B-B4DA-4A2F-AAEA-FC2294AE5208}" type="slidenum">
              <a:rPr lang="en-US">
                <a:solidFill>
                  <a:srgbClr val="003366"/>
                </a:solidFill>
              </a:rPr>
            </a:fld>
            <a:endParaRPr lang="en-US">
              <a:solidFill>
                <a:srgbClr val="003366"/>
              </a:solidFill>
            </a:endParaRPr>
          </a:p>
        </p:txBody>
      </p:sp>
      <p:sp>
        <p:nvSpPr>
          <p:cNvPr id="58371" name="Rectangle 2"/>
          <p:cNvSpPr>
            <a:spLocks noGrp="1" noChangeArrowheads="1"/>
          </p:cNvSpPr>
          <p:nvPr>
            <p:ph type="body" idx="1"/>
          </p:nvPr>
        </p:nvSpPr>
        <p:spPr/>
        <p:txBody>
          <a:bodyPr/>
          <a:lstStyle/>
          <a:p>
            <a:pPr>
              <a:buFontTx/>
              <a:buNone/>
            </a:pPr>
            <a:endParaRPr lang="en-US" sz="2200" b="0" dirty="0" smtClean="0">
              <a:latin typeface="+mj-lt"/>
            </a:endParaRPr>
          </a:p>
          <a:p>
            <a:pPr lvl="1"/>
            <a:r>
              <a:rPr lang="en-US" sz="2200" b="0" dirty="0" smtClean="0">
                <a:latin typeface="+mj-lt"/>
              </a:rPr>
              <a:t>Degree of similarity between objects–determined through a distance measure</a:t>
            </a:r>
            <a:endParaRPr lang="en-US" sz="2200" b="0" dirty="0" smtClean="0">
              <a:latin typeface="+mj-lt"/>
            </a:endParaRPr>
          </a:p>
          <a:p>
            <a:endParaRPr lang="en-US" sz="2200" b="0" dirty="0" smtClean="0">
              <a:latin typeface="+mj-lt"/>
            </a:endParaRPr>
          </a:p>
          <a:p>
            <a:pPr lvl="1"/>
            <a:r>
              <a:rPr lang="en-US" sz="2200" b="0" dirty="0" smtClean="0">
                <a:latin typeface="+mj-lt"/>
              </a:rPr>
              <a:t>Distance between any pair of points is positively related to how similar the corresponding individuals are when the two variables are considered together</a:t>
            </a:r>
            <a:endParaRPr lang="en-US" sz="2200" b="0" dirty="0" smtClean="0">
              <a:latin typeface="+mj-lt"/>
            </a:endParaRPr>
          </a:p>
          <a:p>
            <a:endParaRPr lang="en-US" sz="2200" dirty="0" smtClean="0">
              <a:latin typeface="+mj-lt"/>
            </a:endParaRPr>
          </a:p>
        </p:txBody>
      </p:sp>
      <p:sp>
        <p:nvSpPr>
          <p:cNvPr id="106500" name="Text Box 3"/>
          <p:cNvSpPr txBox="1">
            <a:spLocks noChangeArrowheads="1"/>
          </p:cNvSpPr>
          <p:nvPr/>
        </p:nvSpPr>
        <p:spPr bwMode="auto">
          <a:xfrm>
            <a:off x="762000" y="533400"/>
            <a:ext cx="8001000" cy="584200"/>
          </a:xfrm>
          <a:prstGeom prst="rect">
            <a:avLst/>
          </a:prstGeom>
          <a:noFill/>
          <a:ln w="9525">
            <a:noFill/>
            <a:miter lim="800000"/>
          </a:ln>
        </p:spPr>
        <p:txBody>
          <a:bodyPr>
            <a:spAutoFit/>
          </a:bodyPr>
          <a:lstStyle/>
          <a:p>
            <a:pPr eaLnBrk="0" fontAlgn="base" hangingPunct="0">
              <a:spcBef>
                <a:spcPct val="0"/>
              </a:spcBef>
              <a:spcAft>
                <a:spcPct val="0"/>
              </a:spcAft>
              <a:defRPr/>
            </a:pPr>
            <a:r>
              <a:rPr lang="en-US" sz="2800" b="1" dirty="0">
                <a:solidFill>
                  <a:srgbClr val="003366"/>
                </a:solidFill>
              </a:rPr>
              <a:t>Statistical Procedures </a:t>
            </a:r>
            <a:r>
              <a:rPr lang="en-US" sz="3200" b="1" dirty="0">
                <a:solidFill>
                  <a:srgbClr val="003366"/>
                </a:solidFill>
              </a:rPr>
              <a:t>for</a:t>
            </a:r>
            <a:r>
              <a:rPr lang="en-US" sz="2800" b="1" dirty="0">
                <a:solidFill>
                  <a:srgbClr val="003366"/>
                </a:solidFill>
              </a:rPr>
              <a:t> Cluster Analysis</a:t>
            </a:r>
            <a:endParaRPr lang="en-US" sz="2800" b="1" dirty="0">
              <a:solidFill>
                <a:srgbClr val="003366"/>
              </a:solidFill>
            </a:endParaRPr>
          </a:p>
        </p:txBody>
      </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pPr>
              <a:defRPr/>
            </a:pPr>
            <a:fld id="{8F97BBCB-7E15-4443-AEC3-25EFCA44567C}" type="slidenum">
              <a:rPr lang="en-US">
                <a:solidFill>
                  <a:srgbClr val="003366"/>
                </a:solidFill>
              </a:rPr>
            </a:fld>
            <a:endParaRPr lang="en-US">
              <a:solidFill>
                <a:srgbClr val="003366"/>
              </a:solidFill>
            </a:endParaRPr>
          </a:p>
        </p:txBody>
      </p:sp>
      <p:sp>
        <p:nvSpPr>
          <p:cNvPr id="59395" name="Rectangle 2"/>
          <p:cNvSpPr>
            <a:spLocks noGrp="1" noChangeArrowheads="1"/>
          </p:cNvSpPr>
          <p:nvPr>
            <p:ph type="body" idx="1"/>
          </p:nvPr>
        </p:nvSpPr>
        <p:spPr>
          <a:xfrm>
            <a:off x="457200" y="2133600"/>
            <a:ext cx="8229600" cy="3992563"/>
          </a:xfrm>
        </p:spPr>
        <p:txBody>
          <a:bodyPr/>
          <a:lstStyle/>
          <a:p>
            <a:r>
              <a:rPr lang="en-US" sz="2200" dirty="0" smtClean="0">
                <a:latin typeface="+mj-lt"/>
              </a:rPr>
              <a:t>Clusters</a:t>
            </a:r>
            <a:r>
              <a:rPr lang="en-US" sz="2200" b="0" dirty="0" smtClean="0">
                <a:latin typeface="+mj-lt"/>
              </a:rPr>
              <a:t>– developed from scatter plots</a:t>
            </a:r>
            <a:endParaRPr lang="en-US" sz="2200" b="0" dirty="0" smtClean="0">
              <a:latin typeface="+mj-lt"/>
            </a:endParaRPr>
          </a:p>
          <a:p>
            <a:endParaRPr lang="en-US" sz="2200" b="0" dirty="0" smtClean="0">
              <a:latin typeface="+mj-lt"/>
            </a:endParaRPr>
          </a:p>
          <a:p>
            <a:pPr lvl="1"/>
            <a:r>
              <a:rPr lang="en-US" sz="2200" b="0" dirty="0" smtClean="0">
                <a:latin typeface="+mj-lt"/>
              </a:rPr>
              <a:t>This is a very complex, trial and error process</a:t>
            </a:r>
            <a:endParaRPr lang="en-US" sz="2200" b="0" dirty="0" smtClean="0">
              <a:latin typeface="+mj-lt"/>
            </a:endParaRPr>
          </a:p>
          <a:p>
            <a:endParaRPr lang="en-US" sz="2200" b="0" dirty="0" smtClean="0">
              <a:latin typeface="+mj-lt"/>
            </a:endParaRPr>
          </a:p>
          <a:p>
            <a:pPr lvl="1"/>
            <a:r>
              <a:rPr lang="en-US" sz="2200" b="0" dirty="0" smtClean="0">
                <a:latin typeface="+mj-lt"/>
              </a:rPr>
              <a:t>Requires the use of computer algorithms</a:t>
            </a:r>
            <a:endParaRPr lang="en-US" sz="2200" b="0" dirty="0" smtClean="0">
              <a:latin typeface="+mj-lt"/>
            </a:endParaRPr>
          </a:p>
        </p:txBody>
      </p:sp>
      <p:sp>
        <p:nvSpPr>
          <p:cNvPr id="59396" name="Text Box 3"/>
          <p:cNvSpPr txBox="1">
            <a:spLocks noChangeArrowheads="1"/>
          </p:cNvSpPr>
          <p:nvPr/>
        </p:nvSpPr>
        <p:spPr bwMode="auto">
          <a:xfrm>
            <a:off x="1371600" y="533400"/>
            <a:ext cx="7239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pPr algn="ctr" eaLnBrk="0" fontAlgn="base" hangingPunct="0">
              <a:spcBef>
                <a:spcPct val="50000"/>
              </a:spcBef>
              <a:spcAft>
                <a:spcPct val="0"/>
              </a:spcAft>
            </a:pPr>
            <a:r>
              <a:rPr lang="en-US" sz="2800" b="1">
                <a:solidFill>
                  <a:srgbClr val="CC0000"/>
                </a:solidFill>
              </a:rPr>
              <a:t>Cluster analysis Scatter Plots</a:t>
            </a:r>
            <a:endParaRPr lang="en-US" sz="2800" b="1">
              <a:solidFill>
                <a:srgbClr val="CC0000"/>
              </a:solidFill>
            </a:endParaRPr>
          </a:p>
        </p:txBody>
      </p:sp>
    </p:spTree>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pPr>
              <a:defRPr/>
            </a:pPr>
            <a:fld id="{1E7F6AEF-4648-4ACF-BF60-4AECF7101997}" type="slidenum">
              <a:rPr lang="en-US">
                <a:solidFill>
                  <a:srgbClr val="003366"/>
                </a:solidFill>
              </a:rPr>
            </a:fld>
            <a:endParaRPr lang="en-US">
              <a:solidFill>
                <a:srgbClr val="003366"/>
              </a:solidFill>
            </a:endParaRPr>
          </a:p>
        </p:txBody>
      </p:sp>
      <p:sp>
        <p:nvSpPr>
          <p:cNvPr id="60419" name="Rectangle 2"/>
          <p:cNvSpPr>
            <a:spLocks noGrp="1" noChangeArrowheads="1"/>
          </p:cNvSpPr>
          <p:nvPr>
            <p:ph type="body" idx="1"/>
          </p:nvPr>
        </p:nvSpPr>
        <p:spPr/>
        <p:txBody>
          <a:bodyPr/>
          <a:lstStyle/>
          <a:p>
            <a:pPr>
              <a:lnSpc>
                <a:spcPct val="80000"/>
              </a:lnSpc>
            </a:pPr>
            <a:endParaRPr lang="en-US" sz="2200" b="0" dirty="0" smtClean="0">
              <a:latin typeface="+mj-lt"/>
            </a:endParaRPr>
          </a:p>
          <a:p>
            <a:pPr>
              <a:lnSpc>
                <a:spcPct val="80000"/>
              </a:lnSpc>
            </a:pPr>
            <a:r>
              <a:rPr lang="en-US" sz="2200" dirty="0" smtClean="0">
                <a:latin typeface="+mj-lt"/>
              </a:rPr>
              <a:t>New product research</a:t>
            </a:r>
            <a:r>
              <a:rPr lang="en-US" sz="2200" b="0" dirty="0" smtClean="0">
                <a:latin typeface="+mj-lt"/>
              </a:rPr>
              <a:t>– to examine product offerings relative to competition.</a:t>
            </a:r>
            <a:endParaRPr lang="en-US" sz="2200" b="0" dirty="0" smtClean="0">
              <a:latin typeface="+mj-lt"/>
            </a:endParaRPr>
          </a:p>
          <a:p>
            <a:pPr>
              <a:lnSpc>
                <a:spcPct val="80000"/>
              </a:lnSpc>
            </a:pPr>
            <a:endParaRPr lang="en-US" sz="2200" b="0" dirty="0" smtClean="0">
              <a:latin typeface="+mj-lt"/>
            </a:endParaRPr>
          </a:p>
          <a:p>
            <a:pPr>
              <a:lnSpc>
                <a:spcPct val="80000"/>
              </a:lnSpc>
            </a:pPr>
            <a:r>
              <a:rPr lang="en-US" sz="2200" dirty="0" smtClean="0">
                <a:latin typeface="+mj-lt"/>
              </a:rPr>
              <a:t>Test marketing</a:t>
            </a:r>
            <a:r>
              <a:rPr lang="en-US" sz="2200" b="0" dirty="0" smtClean="0">
                <a:latin typeface="+mj-lt"/>
              </a:rPr>
              <a:t>– to group test cities into homogeneous clusters for test marketing purposes.</a:t>
            </a:r>
            <a:endParaRPr lang="en-US" sz="2200" b="0" dirty="0" smtClean="0">
              <a:latin typeface="+mj-lt"/>
            </a:endParaRPr>
          </a:p>
          <a:p>
            <a:pPr>
              <a:lnSpc>
                <a:spcPct val="80000"/>
              </a:lnSpc>
            </a:pPr>
            <a:endParaRPr lang="en-US" sz="2200" b="0" dirty="0" smtClean="0">
              <a:latin typeface="+mj-lt"/>
            </a:endParaRPr>
          </a:p>
          <a:p>
            <a:pPr>
              <a:lnSpc>
                <a:spcPct val="80000"/>
              </a:lnSpc>
            </a:pPr>
            <a:r>
              <a:rPr lang="en-US" sz="2200" dirty="0" smtClean="0">
                <a:latin typeface="+mj-lt"/>
              </a:rPr>
              <a:t>Buyer behavior</a:t>
            </a:r>
            <a:r>
              <a:rPr lang="en-US" sz="2200" b="0" dirty="0" smtClean="0">
                <a:latin typeface="+mj-lt"/>
              </a:rPr>
              <a:t>– to identify similar groups of buyers who have similar choice criteria.</a:t>
            </a:r>
            <a:endParaRPr lang="en-US" sz="2200" b="0" dirty="0" smtClean="0">
              <a:latin typeface="+mj-lt"/>
            </a:endParaRPr>
          </a:p>
          <a:p>
            <a:pPr>
              <a:lnSpc>
                <a:spcPct val="80000"/>
              </a:lnSpc>
            </a:pPr>
            <a:endParaRPr lang="en-US" sz="2200" b="0" dirty="0" smtClean="0">
              <a:latin typeface="+mj-lt"/>
            </a:endParaRPr>
          </a:p>
          <a:p>
            <a:pPr>
              <a:lnSpc>
                <a:spcPct val="80000"/>
              </a:lnSpc>
            </a:pPr>
            <a:r>
              <a:rPr lang="en-US" sz="2200" dirty="0" smtClean="0">
                <a:latin typeface="+mj-lt"/>
              </a:rPr>
              <a:t>Market segmentation</a:t>
            </a:r>
            <a:r>
              <a:rPr lang="en-US" sz="2200" b="0" dirty="0" smtClean="0">
                <a:latin typeface="+mj-lt"/>
              </a:rPr>
              <a:t>– to develop distinct market segments on the basis of geographic, demographic, psychographic, and behavioral variables.</a:t>
            </a:r>
            <a:endParaRPr lang="en-US" sz="2200" b="0" dirty="0" smtClean="0">
              <a:latin typeface="+mj-lt"/>
            </a:endParaRPr>
          </a:p>
        </p:txBody>
      </p:sp>
      <p:sp>
        <p:nvSpPr>
          <p:cNvPr id="60420" name="Text Box 3"/>
          <p:cNvSpPr txBox="1">
            <a:spLocks noChangeArrowheads="1"/>
          </p:cNvSpPr>
          <p:nvPr/>
        </p:nvSpPr>
        <p:spPr bwMode="auto">
          <a:xfrm>
            <a:off x="1066800" y="533400"/>
            <a:ext cx="7543800" cy="437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pPr eaLnBrk="0" fontAlgn="base" hangingPunct="0">
              <a:lnSpc>
                <a:spcPct val="80000"/>
              </a:lnSpc>
              <a:spcBef>
                <a:spcPct val="0"/>
              </a:spcBef>
              <a:spcAft>
                <a:spcPct val="0"/>
              </a:spcAft>
            </a:pPr>
            <a:r>
              <a:rPr lang="en-US" sz="2800" b="1" dirty="0">
                <a:solidFill>
                  <a:srgbClr val="CC0000"/>
                </a:solidFill>
              </a:rPr>
              <a:t>Applications in Marketing Research</a:t>
            </a:r>
            <a:endParaRPr lang="en-US" sz="2800" b="1" dirty="0">
              <a:solidFill>
                <a:srgbClr val="CC0000"/>
              </a:solidFill>
            </a:endParaRPr>
          </a:p>
        </p:txBody>
      </p:sp>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2" descr="Steps in Cluster Analysis&lt;br /&gt;Select sample to be clustered&lt;br /&gt;Define measurement variables &lt;br /&gt;Compute similarities ..."/>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304800" y="304800"/>
            <a:ext cx="85344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ates McDaniel Design Template">
  <a:themeElements>
    <a:clrScheme name="1_Oates McDaniel Design Template 11">
      <a:dk1>
        <a:srgbClr val="003366"/>
      </a:dk1>
      <a:lt1>
        <a:srgbClr val="FFFFFF"/>
      </a:lt1>
      <a:dk2>
        <a:srgbClr val="003366"/>
      </a:dk2>
      <a:lt2>
        <a:srgbClr val="CC0000"/>
      </a:lt2>
      <a:accent1>
        <a:srgbClr val="FF9900"/>
      </a:accent1>
      <a:accent2>
        <a:srgbClr val="CC0000"/>
      </a:accent2>
      <a:accent3>
        <a:srgbClr val="FFFFFF"/>
      </a:accent3>
      <a:accent4>
        <a:srgbClr val="002A56"/>
      </a:accent4>
      <a:accent5>
        <a:srgbClr val="FFCAAA"/>
      </a:accent5>
      <a:accent6>
        <a:srgbClr val="B90000"/>
      </a:accent6>
      <a:hlink>
        <a:srgbClr val="990000"/>
      </a:hlink>
      <a:folHlink>
        <a:srgbClr val="3333FF"/>
      </a:folHlink>
    </a:clrScheme>
    <a:fontScheme name="1_Oates McDaniel Design Template">
      <a:majorFont>
        <a:latin typeface="Times"/>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Helvetic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Helvetica" charset="0"/>
          </a:defRPr>
        </a:defPPr>
      </a:lstStyle>
    </a:lnDef>
  </a:objectDefaults>
  <a:extraClrSchemeLst>
    <a:extraClrScheme>
      <a:clrScheme name="1_Oates McDaniel Design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Oates McDaniel Desig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Oates McDaniel Design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Oates McDaniel Design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Oates McDaniel Design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Oates McDaniel Design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Oates McDaniel Design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Oates McDaniel Design Template 8">
        <a:dk1>
          <a:srgbClr val="000066"/>
        </a:dk1>
        <a:lt1>
          <a:srgbClr val="FFFFFF"/>
        </a:lt1>
        <a:dk2>
          <a:srgbClr val="A50021"/>
        </a:dk2>
        <a:lt2>
          <a:srgbClr val="000066"/>
        </a:lt2>
        <a:accent1>
          <a:srgbClr val="000066"/>
        </a:accent1>
        <a:accent2>
          <a:srgbClr val="A50021"/>
        </a:accent2>
        <a:accent3>
          <a:srgbClr val="FFFFFF"/>
        </a:accent3>
        <a:accent4>
          <a:srgbClr val="000056"/>
        </a:accent4>
        <a:accent5>
          <a:srgbClr val="AAAAB8"/>
        </a:accent5>
        <a:accent6>
          <a:srgbClr val="95001D"/>
        </a:accent6>
        <a:hlink>
          <a:srgbClr val="0066FF"/>
        </a:hlink>
        <a:folHlink>
          <a:srgbClr val="3333FF"/>
        </a:folHlink>
      </a:clrScheme>
      <a:clrMap bg1="lt1" tx1="dk1" bg2="lt2" tx2="dk2" accent1="accent1" accent2="accent2" accent3="accent3" accent4="accent4" accent5="accent5" accent6="accent6" hlink="hlink" folHlink="folHlink"/>
    </a:extraClrScheme>
    <a:extraClrScheme>
      <a:clrScheme name="1_Oates McDaniel Design Template 9">
        <a:dk1>
          <a:srgbClr val="990033"/>
        </a:dk1>
        <a:lt1>
          <a:srgbClr val="FFFFFF"/>
        </a:lt1>
        <a:dk2>
          <a:srgbClr val="A50021"/>
        </a:dk2>
        <a:lt2>
          <a:srgbClr val="CC0000"/>
        </a:lt2>
        <a:accent1>
          <a:srgbClr val="FF9900"/>
        </a:accent1>
        <a:accent2>
          <a:srgbClr val="CC0000"/>
        </a:accent2>
        <a:accent3>
          <a:srgbClr val="FFFFFF"/>
        </a:accent3>
        <a:accent4>
          <a:srgbClr val="82002A"/>
        </a:accent4>
        <a:accent5>
          <a:srgbClr val="FFCAAA"/>
        </a:accent5>
        <a:accent6>
          <a:srgbClr val="B90000"/>
        </a:accent6>
        <a:hlink>
          <a:srgbClr val="0066FF"/>
        </a:hlink>
        <a:folHlink>
          <a:srgbClr val="3333FF"/>
        </a:folHlink>
      </a:clrScheme>
      <a:clrMap bg1="lt1" tx1="dk1" bg2="lt2" tx2="dk2" accent1="accent1" accent2="accent2" accent3="accent3" accent4="accent4" accent5="accent5" accent6="accent6" hlink="hlink" folHlink="folHlink"/>
    </a:extraClrScheme>
    <a:extraClrScheme>
      <a:clrScheme name="1_Oates McDaniel Design Template 10">
        <a:dk1>
          <a:srgbClr val="006600"/>
        </a:dk1>
        <a:lt1>
          <a:srgbClr val="FFFFFF"/>
        </a:lt1>
        <a:dk2>
          <a:srgbClr val="A50021"/>
        </a:dk2>
        <a:lt2>
          <a:srgbClr val="CC0000"/>
        </a:lt2>
        <a:accent1>
          <a:srgbClr val="FF9900"/>
        </a:accent1>
        <a:accent2>
          <a:srgbClr val="CC0000"/>
        </a:accent2>
        <a:accent3>
          <a:srgbClr val="FFFFFF"/>
        </a:accent3>
        <a:accent4>
          <a:srgbClr val="005600"/>
        </a:accent4>
        <a:accent5>
          <a:srgbClr val="FFCAAA"/>
        </a:accent5>
        <a:accent6>
          <a:srgbClr val="B90000"/>
        </a:accent6>
        <a:hlink>
          <a:srgbClr val="0066FF"/>
        </a:hlink>
        <a:folHlink>
          <a:srgbClr val="3333FF"/>
        </a:folHlink>
      </a:clrScheme>
      <a:clrMap bg1="lt1" tx1="dk1" bg2="lt2" tx2="dk2" accent1="accent1" accent2="accent2" accent3="accent3" accent4="accent4" accent5="accent5" accent6="accent6" hlink="hlink" folHlink="folHlink"/>
    </a:extraClrScheme>
    <a:extraClrScheme>
      <a:clrScheme name="1_Oates McDaniel Design Template 11">
        <a:dk1>
          <a:srgbClr val="003366"/>
        </a:dk1>
        <a:lt1>
          <a:srgbClr val="FFFFFF"/>
        </a:lt1>
        <a:dk2>
          <a:srgbClr val="003366"/>
        </a:dk2>
        <a:lt2>
          <a:srgbClr val="CC0000"/>
        </a:lt2>
        <a:accent1>
          <a:srgbClr val="FF9900"/>
        </a:accent1>
        <a:accent2>
          <a:srgbClr val="CC0000"/>
        </a:accent2>
        <a:accent3>
          <a:srgbClr val="FFFFFF"/>
        </a:accent3>
        <a:accent4>
          <a:srgbClr val="002A56"/>
        </a:accent4>
        <a:accent5>
          <a:srgbClr val="FFCAAA"/>
        </a:accent5>
        <a:accent6>
          <a:srgbClr val="B90000"/>
        </a:accent6>
        <a:hlink>
          <a:srgbClr val="990000"/>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3219</Words>
  <Application>WPS Presentation</Application>
  <PresentationFormat>On-screen Show (4:3)</PresentationFormat>
  <Paragraphs>91</Paragraphs>
  <Slides>12</Slides>
  <Notes>5</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12</vt:i4>
      </vt:variant>
    </vt:vector>
  </HeadingPairs>
  <TitlesOfParts>
    <vt:vector size="25" baseType="lpstr">
      <vt:lpstr>Arial</vt:lpstr>
      <vt:lpstr>SimSun</vt:lpstr>
      <vt:lpstr>Wingdings</vt:lpstr>
      <vt:lpstr>Helvetica</vt:lpstr>
      <vt:lpstr>Times</vt:lpstr>
      <vt:lpstr>Times New Roman</vt:lpstr>
      <vt:lpstr>Impact</vt:lpstr>
      <vt:lpstr>Times</vt:lpstr>
      <vt:lpstr>Calibri</vt:lpstr>
      <vt:lpstr>Microsoft YaHei</vt:lpstr>
      <vt:lpstr>Arial Unicode MS</vt:lpstr>
      <vt:lpstr>Office Theme</vt:lpstr>
      <vt:lpstr>1_Oates McDaniel Design Template</vt:lpstr>
      <vt:lpstr>Cluster Analysis </vt:lpstr>
      <vt:lpstr>Cluster Analysis </vt:lpstr>
      <vt:lpstr>PowerPoint 演示文稿</vt:lpstr>
      <vt:lpstr>Basic Purposes</vt:lpstr>
      <vt:lpstr>PowerPoint 演示文稿</vt:lpstr>
      <vt:lpstr>PowerPoint 演示文稿</vt:lpstr>
      <vt:lpstr>PowerPoint 演示文稿</vt:lpstr>
      <vt:lpstr>PowerPoint 演示文稿</vt:lpstr>
      <vt:lpstr>PowerPoint 演示文稿</vt:lpstr>
      <vt:lpstr>Uses of Cluster Analysis</vt:lpstr>
      <vt:lpstr>PowerPoint 演示文稿</vt:lpstr>
      <vt:lpstr>Limitation of cluster analysis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Cluster Analysis </dc:title>
  <dc:creator>user</dc:creator>
  <cp:lastModifiedBy>user</cp:lastModifiedBy>
  <cp:revision>3</cp:revision>
  <dcterms:created xsi:type="dcterms:W3CDTF">2020-08-04T10:07:00Z</dcterms:created>
  <dcterms:modified xsi:type="dcterms:W3CDTF">2024-08-31T07:41:41Z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E74AD494741F455BABD443865E9F98A7_12</vt:lpwstr>
  </property>
  <property fmtid="{D5CDD505-2E9C-101B-9397-08002B2CF9AE}" pid="3" name="KSOProductBuildVer">
    <vt:lpwstr>1033-12.2.0.17562</vt:lpwstr>
  </property>
</Properties>
</file>