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05954-0A7C-4CC2-91A9-CD7FF8EB484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6C986-F0C2-40A2-838A-6D5791F613F5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Research </a:t>
            </a:r>
            <a:r>
              <a:rPr lang="en-US" b="1" dirty="0" smtClean="0">
                <a:solidFill>
                  <a:srgbClr val="FF0000"/>
                </a:solidFill>
              </a:rPr>
              <a:t>Report</a:t>
            </a:r>
            <a:br>
              <a:rPr lang="en-IN" b="1" dirty="0">
                <a:solidFill>
                  <a:srgbClr val="FF0000"/>
                </a:solidFill>
              </a:rPr>
            </a:b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pPr algn="ctr"/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b) Popular report or Management report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situations when the target audience is more interested in the findings presented in a simple manner rather than the methodology.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encourages rapid reading, quick under standing of he findings and proper grasp of the implications of the study.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ocused points: 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and clear objective.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pictures and graphs.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Clear findings sand clear printing.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and direct sentences and paragraphs.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 and underline important points.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2. Oral report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presentation of information through spoken words.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has the advantage of creating an interactive environment where there is a give and take information.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Report is a Technical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report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answer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three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questions: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the research is carried out</a:t>
            </a:r>
            <a:r>
              <a:rPr 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is conducted and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outcome of the research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Answer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above questions are given by following IMRD Format, which stands for Introduction, Methods, Results and Discussion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Stages of Research Work</a:t>
            </a:r>
            <a:br>
              <a:rPr lang="en-IN" sz="3200" b="1" dirty="0" smtClean="0">
                <a:solidFill>
                  <a:srgbClr val="FF0000"/>
                </a:solidFill>
              </a:rPr>
            </a:b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 iterative process consisting of: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Identification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Setting the Objectives and Hypotheses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Deciding the Research Design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Finalising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Sample Design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 and Interpretation and finally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Writing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What is a Research Report?</a:t>
            </a:r>
            <a:br>
              <a:rPr lang="en-IN" sz="3200" b="1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report is a statement of the result of an investigation or of any matter on which definite information is required”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(Oxford English Dictionary)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report  is a completed  study that reports an investigation or exploration of a problem, identifies questions to be addressed, and includes data collected,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analysed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interpreted by the researcher.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Qualities of a good research report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 with the reader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Completeness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Concise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Accurate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Logical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appearence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Types of report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broadly classified in to two: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written report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oral report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1. The written report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classified in various ways: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length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 indent="-457200">
              <a:buFontTx/>
              <a:buChar char="-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report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 indent="-457200">
              <a:buFontTx/>
              <a:buChar char="-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report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functional: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	Informational report (mere factual report)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     Examination report (analyses the facts)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    Analytical report (analyses and give   recommendation and 	conclusion).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basis of subject matter and purpose: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 News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items (first hand information of the events)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 Book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(critically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content of the book)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4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relationship between the reader and writer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Administrative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(written by a member of the same 			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which it is to be submitted)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 Professional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(written by a person from outside the 			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which it is to be submitted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 Independent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(published for the benefit of the general public)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On the basis of presentation of report:</a:t>
            </a:r>
            <a:br>
              <a:rPr lang="en-US" sz="3000" b="1" dirty="0"/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a) Technical report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b) Popular report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a) Technical report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containing full documentation.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serves as a source document for future researches.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 of technical report: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 summary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Nature of study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design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data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Bibliography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Appendices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3153</Words>
  <Application>WPS Presentation</Application>
  <PresentationFormat>On-screen Show (4:3)</PresentationFormat>
  <Paragraphs>111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Research Report </vt:lpstr>
      <vt:lpstr>Stages of Research Work </vt:lpstr>
      <vt:lpstr>What is a Research Report? </vt:lpstr>
      <vt:lpstr>Qualities of a good research report</vt:lpstr>
      <vt:lpstr>Types of report</vt:lpstr>
      <vt:lpstr>1. The written report</vt:lpstr>
      <vt:lpstr>PowerPoint 演示文稿</vt:lpstr>
      <vt:lpstr>On the basis of presentation of report: </vt:lpstr>
      <vt:lpstr>a) Technical report</vt:lpstr>
      <vt:lpstr>b) Popular report or Management report</vt:lpstr>
      <vt:lpstr>2. Oral report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Report Writing </dc:title>
  <dc:creator>user</dc:creator>
  <cp:lastModifiedBy>user</cp:lastModifiedBy>
  <cp:revision>14</cp:revision>
  <dcterms:created xsi:type="dcterms:W3CDTF">2020-08-21T03:55:00Z</dcterms:created>
  <dcterms:modified xsi:type="dcterms:W3CDTF">2024-08-31T07:42:50Z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C17D5992A5CE4ADEA4BADFF81FAAC740_12</vt:lpwstr>
  </property>
  <property fmtid="{D5CDD505-2E9C-101B-9397-08002B2CF9AE}" pid="3" name="KSOProductBuildVer">
    <vt:lpwstr>1033-12.2.0.17562</vt:lpwstr>
  </property>
</Properties>
</file>