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300" r:id="rId12"/>
    <p:sldId id="289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5954-0A7C-4CC2-91A9-CD7FF8EB484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C986-F0C2-40A2-838A-6D5791F613F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Research Report Writing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Glossary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alphabetical arrangement of the terms with a brief definition of the term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Index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 may contain an alphabetical arrangement name, subject or a company giving the page or pages on which item is mentioned.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A Scientific Investigation</a:t>
            </a:r>
            <a:br>
              <a:rPr lang="en-IN" sz="3000" b="1" dirty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questions: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research problem identified? Why the work is important?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you carry out the investigation? What are your results?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implications of the results? What do you recommend for further studies?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Characteristics of a Research Report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Easy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and digest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Objectivity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True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the work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Emphasis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important information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mislead the readers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confuse the readers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Conciseness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Does not waste readers time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Body/text/content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report</a:t>
            </a:r>
            <a:br>
              <a:rPr lang="en-I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the topic of study to the readers in a logical, useful and interesting manner. It may be started with quotations, principles, theory, models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Firstly introduce the topic generally and come to the specific area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relevance, importance, significance.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attraction of the study, research questions, objectives, hypotheses, assumptions,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operational definition and presentation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2. Assumptions </a:t>
            </a:r>
            <a:r>
              <a:rPr lang="en-US" sz="3000" b="1" dirty="0">
                <a:solidFill>
                  <a:srgbClr val="C00000"/>
                </a:solidFill>
              </a:rPr>
              <a:t>of the Study</a:t>
            </a:r>
            <a:br>
              <a:rPr lang="en-IN" sz="3000" b="1" dirty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represent the population (this is being ensured by exhibiting the descriptive statistics of the sample selected).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collection instrument has validity and is measuring the desired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constructs.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answer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truthfully.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3. Review </a:t>
            </a:r>
            <a:r>
              <a:rPr lang="en-US" sz="3000" b="1" dirty="0" smtClean="0">
                <a:solidFill>
                  <a:srgbClr val="C00000"/>
                </a:solidFill>
              </a:rPr>
              <a:t>of Literature</a:t>
            </a:r>
            <a:br>
              <a:rPr lang="en-IN" sz="3000" b="1" dirty="0" smtClean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know	the	present	status	of	the	area under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give a solid base of the proposed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familiarise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terms,	concepts,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and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the research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frame research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4. Design </a:t>
            </a:r>
            <a:r>
              <a:rPr lang="en-US" sz="3000" b="1" dirty="0" smtClean="0">
                <a:solidFill>
                  <a:srgbClr val="C00000"/>
                </a:solidFill>
              </a:rPr>
              <a:t>/Methodology of the study</a:t>
            </a:r>
            <a:br>
              <a:rPr lang="en-IN" sz="3000" dirty="0" smtClean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answers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how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sources of data used for the study. Sampling procedure adopted.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and methods used for collection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of the instrument.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measuring the reliability, validity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normality of the data.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techniques and treatment.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3000" b="1" dirty="0" smtClean="0"/>
              <a:t>5. Analysis </a:t>
            </a:r>
            <a:r>
              <a:rPr lang="en-US" sz="3000" b="1" dirty="0" smtClean="0"/>
              <a:t>of Data</a:t>
            </a:r>
            <a:br>
              <a:rPr lang="en-IN" sz="3000" b="1" dirty="0" smtClean="0"/>
            </a:br>
            <a:r>
              <a:rPr lang="en-US" sz="3000" b="1" dirty="0" smtClean="0"/>
              <a:t> </a:t>
            </a:r>
            <a:br>
              <a:rPr lang="en-IN" sz="3000" b="1" dirty="0" smtClean="0"/>
            </a:b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Exhibiting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texts with appropriate tables and figures.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Showing the tables with number (chapter no. and serial number [for ex.  4.3]) and title indicating the content of the table.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the source used for making the table.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6. Results </a:t>
            </a:r>
            <a:r>
              <a:rPr lang="en-US" sz="3000" b="1" dirty="0" smtClean="0">
                <a:solidFill>
                  <a:srgbClr val="C00000"/>
                </a:solidFill>
              </a:rPr>
              <a:t>and Discussion</a:t>
            </a:r>
            <a:br>
              <a:rPr lang="en-IN" sz="3000" b="1" dirty="0" smtClean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core and strength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validate the hypotheses formulated/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theorems/models.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findings of the study with previous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similarities with previous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Pinpoint the differences with previous studies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possible reasons for similarities and differences with other works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7. Summary </a:t>
            </a:r>
            <a:r>
              <a:rPr lang="en-US" sz="3000" b="1" dirty="0" smtClean="0">
                <a:solidFill>
                  <a:srgbClr val="C00000"/>
                </a:solidFill>
              </a:rPr>
              <a:t>and Conclusions</a:t>
            </a:r>
            <a:br>
              <a:rPr lang="en-IN" sz="3000" b="1" dirty="0" smtClean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indicate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introduction, significance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results of analysis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the study results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investigation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overcome the limitations of the present work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</a:rPr>
              <a:t>III. The </a:t>
            </a:r>
            <a:r>
              <a:rPr lang="en-US" sz="3000" b="1" dirty="0">
                <a:solidFill>
                  <a:srgbClr val="C00000"/>
                </a:solidFill>
              </a:rPr>
              <a:t>Reference Section</a:t>
            </a:r>
            <a:br>
              <a:rPr lang="en-IN" sz="3000" b="1" dirty="0">
                <a:solidFill>
                  <a:srgbClr val="C00000"/>
                </a:solidFill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Reference/bibliography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out the sources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one scientific format for citing the bibliography/references (APA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alphabetical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Appendices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the instruments used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collecting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additional data, tables,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computations etc.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3422</Words>
  <Application>WPS Presentation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Research Report Writing </vt:lpstr>
      <vt:lpstr>II. Body/text/content of the report </vt:lpstr>
      <vt:lpstr>2. Assumptions of the Study </vt:lpstr>
      <vt:lpstr>3. Review of Literature </vt:lpstr>
      <vt:lpstr>4. Design /Methodology of the study </vt:lpstr>
      <vt:lpstr>5. Analysis of Data   </vt:lpstr>
      <vt:lpstr>6. Results and Discussion </vt:lpstr>
      <vt:lpstr>7. Summary and Conclusions </vt:lpstr>
      <vt:lpstr> III. The Reference Section </vt:lpstr>
      <vt:lpstr>PowerPoint 演示文稿</vt:lpstr>
      <vt:lpstr>A Scientific Investigation </vt:lpstr>
      <vt:lpstr>Characteristics of a Research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Report Writing </dc:title>
  <dc:creator>user</dc:creator>
  <cp:lastModifiedBy>user</cp:lastModifiedBy>
  <cp:revision>12</cp:revision>
  <dcterms:created xsi:type="dcterms:W3CDTF">2020-08-21T03:55:00Z</dcterms:created>
  <dcterms:modified xsi:type="dcterms:W3CDTF">2024-08-31T07:43:11Z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AF28AFFD79F94302BFABA5ED3E5DE715_12</vt:lpwstr>
  </property>
  <property fmtid="{D5CDD505-2E9C-101B-9397-08002B2CF9AE}" pid="3" name="KSOProductBuildVer">
    <vt:lpwstr>1033-12.2.0.17562</vt:lpwstr>
  </property>
</Properties>
</file>