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2" r:id="rId3"/>
    <p:sldId id="294" r:id="rId4"/>
    <p:sldId id="286" r:id="rId5"/>
    <p:sldId id="287" r:id="rId6"/>
    <p:sldId id="288" r:id="rId7"/>
    <p:sldId id="289" r:id="rId8"/>
    <p:sldId id="282" r:id="rId9"/>
    <p:sldId id="29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C5EA-EE4A-4B8D-B766-2B85BAC75DA0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0917-9704-4485-9DC6-475FD5CEC3C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C5EA-EE4A-4B8D-B766-2B85BAC75DA0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0917-9704-4485-9DC6-475FD5CEC3C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C5EA-EE4A-4B8D-B766-2B85BAC75DA0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0917-9704-4485-9DC6-475FD5CEC3C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C5EA-EE4A-4B8D-B766-2B85BAC75DA0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0917-9704-4485-9DC6-475FD5CEC3C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C5EA-EE4A-4B8D-B766-2B85BAC75DA0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0917-9704-4485-9DC6-475FD5CEC3C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C5EA-EE4A-4B8D-B766-2B85BAC75DA0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0917-9704-4485-9DC6-475FD5CEC3C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C5EA-EE4A-4B8D-B766-2B85BAC75DA0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0917-9704-4485-9DC6-475FD5CEC3C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C5EA-EE4A-4B8D-B766-2B85BAC75DA0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0917-9704-4485-9DC6-475FD5CEC3C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C5EA-EE4A-4B8D-B766-2B85BAC75DA0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0917-9704-4485-9DC6-475FD5CEC3C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C5EA-EE4A-4B8D-B766-2B85BAC75DA0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0917-9704-4485-9DC6-475FD5CEC3C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C5EA-EE4A-4B8D-B766-2B85BAC75DA0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0917-9704-4485-9DC6-475FD5CEC3C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C5EA-EE4A-4B8D-B766-2B85BAC75DA0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0917-9704-4485-9DC6-475FD5CEC3C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7C5EA-EE4A-4B8D-B766-2B85BAC75DA0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20917-9704-4485-9DC6-475FD5CEC3C5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b="1" dirty="0" smtClean="0">
                <a:solidFill>
                  <a:srgbClr val="C00000"/>
                </a:solidFill>
                <a:sym typeface="+mn-ea"/>
              </a:rPr>
              <a:t>Electronic Data Interchange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Electronic Data Interchange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en-US" dirty="0" smtClean="0"/>
              <a:t>Electronic Data Interchange (</a:t>
            </a:r>
            <a:r>
              <a:rPr lang="en-US" dirty="0"/>
              <a:t>EDI) is the electronic interchange of business information using a standardized format; a process which allows one company to send information to another company electronically rather than with paper. </a:t>
            </a:r>
            <a:endParaRPr lang="en-US" dirty="0" smtClean="0"/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Business </a:t>
            </a:r>
            <a:r>
              <a:rPr lang="en-US" dirty="0"/>
              <a:t>entities conducting business electronically are called trading partners</a:t>
            </a:r>
            <a:r>
              <a:rPr lang="en-US" dirty="0" smtClean="0"/>
              <a:t>.</a:t>
            </a:r>
            <a:endParaRPr lang="en-US" dirty="0" smtClean="0"/>
          </a:p>
          <a:p>
            <a:pPr fontAlgn="base"/>
            <a:endParaRPr lang="en-US" dirty="0"/>
          </a:p>
          <a:p>
            <a:pPr fontAlgn="base"/>
            <a:r>
              <a:rPr lang="en-US" dirty="0"/>
              <a:t>Many business documents can be exchanged using EDI, but the two most common are purchase orders and invoices. At a minimum, EDI replaces the mail preparation and handling associated with traditional business communication. </a:t>
            </a:r>
            <a:endParaRPr lang="en-US" dirty="0" smtClean="0"/>
          </a:p>
          <a:p>
            <a:pPr fontAlgn="base"/>
            <a:endParaRPr lang="en-US" dirty="0"/>
          </a:p>
          <a:p>
            <a:pPr fontAlgn="base"/>
            <a:r>
              <a:rPr lang="en-US" dirty="0" smtClean="0"/>
              <a:t>However</a:t>
            </a:r>
            <a:r>
              <a:rPr lang="en-US" dirty="0"/>
              <a:t>, the real power of EDI is that it standardizes the information communicated in business documents, which makes possible a "paperless" exchange.</a:t>
            </a:r>
            <a:endParaRPr lang="en-US" dirty="0"/>
          </a:p>
          <a:p>
            <a:pPr fontAlgn="base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Definition 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Formally EDI can be defined as “transfer of structured data by agreed message standards from one computer system to another without human intervention”.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EDI Process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Translation of business data:</a:t>
            </a:r>
            <a:endParaRPr lang="en-US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EDI enabled software translates the outbound file from the business application into an EDI format document.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Transmission and reception of data:</a:t>
            </a:r>
            <a:endParaRPr lang="en-US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It is used through mutually agreed communication methods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Retranslation of data:</a:t>
            </a:r>
            <a:endParaRPr lang="en-US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On receipt of the EDI document, the recipient organization, using its own EDI enabling software, retranslate the inbound document back into format used by its own business application.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		     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Application 				               Application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EDI Translator				EDI Translator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EDI Document				EDI Document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VAN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Down Arrow 13"/>
          <p:cNvSpPr/>
          <p:nvPr/>
        </p:nvSpPr>
        <p:spPr>
          <a:xfrm flipH="1">
            <a:off x="1544234" y="2866700"/>
            <a:ext cx="45719" cy="311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Down Arrow 14"/>
          <p:cNvSpPr/>
          <p:nvPr/>
        </p:nvSpPr>
        <p:spPr>
          <a:xfrm>
            <a:off x="1578323" y="3717032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Down Arrow 15"/>
          <p:cNvSpPr/>
          <p:nvPr/>
        </p:nvSpPr>
        <p:spPr>
          <a:xfrm>
            <a:off x="1496068" y="4581127"/>
            <a:ext cx="45719" cy="549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Up Arrow 17"/>
          <p:cNvSpPr/>
          <p:nvPr/>
        </p:nvSpPr>
        <p:spPr>
          <a:xfrm>
            <a:off x="1161334" y="2866700"/>
            <a:ext cx="45720" cy="2927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Up Arrow 18"/>
          <p:cNvSpPr/>
          <p:nvPr/>
        </p:nvSpPr>
        <p:spPr>
          <a:xfrm>
            <a:off x="1115615" y="3726516"/>
            <a:ext cx="45719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Up Arrow 19"/>
          <p:cNvSpPr/>
          <p:nvPr/>
        </p:nvSpPr>
        <p:spPr>
          <a:xfrm>
            <a:off x="1130557" y="4581127"/>
            <a:ext cx="45719" cy="8149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Up Arrow 20"/>
          <p:cNvSpPr/>
          <p:nvPr/>
        </p:nvSpPr>
        <p:spPr>
          <a:xfrm>
            <a:off x="6444208" y="2924944"/>
            <a:ext cx="45719" cy="2160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Up Arrow 21"/>
          <p:cNvSpPr/>
          <p:nvPr/>
        </p:nvSpPr>
        <p:spPr>
          <a:xfrm>
            <a:off x="6467067" y="3717032"/>
            <a:ext cx="45719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Up Arrow 22"/>
          <p:cNvSpPr/>
          <p:nvPr/>
        </p:nvSpPr>
        <p:spPr>
          <a:xfrm>
            <a:off x="6444208" y="4581128"/>
            <a:ext cx="45719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Down Arrow 23"/>
          <p:cNvSpPr/>
          <p:nvPr/>
        </p:nvSpPr>
        <p:spPr>
          <a:xfrm>
            <a:off x="6732240" y="2924944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Down Arrow 24"/>
          <p:cNvSpPr/>
          <p:nvPr/>
        </p:nvSpPr>
        <p:spPr>
          <a:xfrm>
            <a:off x="6755099" y="3717032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Down Arrow 25"/>
          <p:cNvSpPr/>
          <p:nvPr/>
        </p:nvSpPr>
        <p:spPr>
          <a:xfrm>
            <a:off x="6777959" y="4581128"/>
            <a:ext cx="45719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Right Arrow 26"/>
          <p:cNvSpPr/>
          <p:nvPr/>
        </p:nvSpPr>
        <p:spPr>
          <a:xfrm>
            <a:off x="1612813" y="5085184"/>
            <a:ext cx="202308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Right Arrow 27"/>
          <p:cNvSpPr/>
          <p:nvPr/>
        </p:nvSpPr>
        <p:spPr>
          <a:xfrm>
            <a:off x="5076056" y="5085184"/>
            <a:ext cx="139101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Left Arrow 28"/>
          <p:cNvSpPr/>
          <p:nvPr/>
        </p:nvSpPr>
        <p:spPr>
          <a:xfrm>
            <a:off x="5076056" y="5373216"/>
            <a:ext cx="1724762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Left Arrow 29"/>
          <p:cNvSpPr/>
          <p:nvPr/>
        </p:nvSpPr>
        <p:spPr>
          <a:xfrm>
            <a:off x="1161335" y="5418935"/>
            <a:ext cx="2474561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EDI Standards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series of uniform message formats used to create computer readable version s of traditional paper documents. Standards must be employed to ensure that the data being transmitted is universally acceptable.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:-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EDIFACT (EDI for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Administration,Commerce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Transportation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EDICON (Used by the construction industry)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EDIFICE (used by the electronic industry.)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Benefits of EDI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dirty="0" smtClean="0"/>
              <a:t>	• </a:t>
            </a:r>
            <a:r>
              <a:rPr lang="en-US" sz="2400" dirty="0"/>
              <a:t>More accurate </a:t>
            </a:r>
            <a:r>
              <a:rPr lang="en-US" sz="2400" dirty="0" smtClean="0"/>
              <a:t>information</a:t>
            </a:r>
            <a:endParaRPr lang="en-US" sz="2400" dirty="0" smtClean="0"/>
          </a:p>
          <a:p>
            <a:pPr>
              <a:buNone/>
            </a:pPr>
            <a:br>
              <a:rPr lang="en-US" sz="2400" dirty="0"/>
            </a:br>
            <a:r>
              <a:rPr lang="en-US" sz="2400" dirty="0"/>
              <a:t>• Less manual </a:t>
            </a:r>
            <a:r>
              <a:rPr lang="en-US" sz="2400" dirty="0" smtClean="0"/>
              <a:t>intervention</a:t>
            </a:r>
            <a:endParaRPr lang="en-US" sz="2400" dirty="0" smtClean="0"/>
          </a:p>
          <a:p>
            <a:pPr>
              <a:buNone/>
            </a:pPr>
            <a:br>
              <a:rPr lang="en-US" sz="2400" dirty="0"/>
            </a:br>
            <a:r>
              <a:rPr lang="en-US" sz="2400" dirty="0"/>
              <a:t>• Increased automation – less </a:t>
            </a:r>
            <a:r>
              <a:rPr lang="en-US" sz="2400" dirty="0" smtClean="0"/>
              <a:t>paper</a:t>
            </a:r>
            <a:endParaRPr lang="en-US" sz="2400" dirty="0" smtClean="0"/>
          </a:p>
          <a:p>
            <a:pPr>
              <a:buNone/>
            </a:pPr>
            <a:br>
              <a:rPr lang="en-US" sz="2400" dirty="0"/>
            </a:br>
            <a:r>
              <a:rPr lang="en-US" sz="2400" dirty="0"/>
              <a:t>• Improved visibility on B2B </a:t>
            </a:r>
            <a:r>
              <a:rPr lang="en-US" sz="2400" dirty="0" smtClean="0"/>
              <a:t>transactions</a:t>
            </a:r>
            <a:endParaRPr lang="en-US" sz="2400" dirty="0" smtClean="0"/>
          </a:p>
          <a:p>
            <a:pPr>
              <a:buNone/>
            </a:pPr>
            <a:br>
              <a:rPr lang="en-US" sz="2400" dirty="0"/>
            </a:br>
            <a:r>
              <a:rPr lang="en-US" sz="2400" dirty="0"/>
              <a:t>• Closer business </a:t>
            </a:r>
            <a:r>
              <a:rPr lang="en-US" sz="2400" dirty="0" smtClean="0"/>
              <a:t>relationships</a:t>
            </a:r>
            <a:endParaRPr lang="en-US" sz="2400" dirty="0" smtClean="0"/>
          </a:p>
          <a:p>
            <a:pPr>
              <a:buNone/>
            </a:pPr>
            <a:br>
              <a:rPr lang="en-US" sz="2400" dirty="0"/>
            </a:br>
            <a:r>
              <a:rPr lang="en-US" sz="2400" dirty="0"/>
              <a:t>• Shorter sales cycle faster orders-to-cash more sales</a:t>
            </a:r>
            <a:r>
              <a:rPr lang="en-US" sz="2400" dirty="0" smtClean="0"/>
              <a:t>!</a:t>
            </a:r>
            <a:endParaRPr lang="en-US" sz="2400" dirty="0" smtClean="0"/>
          </a:p>
          <a:p>
            <a:pPr>
              <a:buNone/>
            </a:pPr>
            <a:br>
              <a:rPr lang="en-US" sz="2400" dirty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Limitations of EDI</a:t>
            </a:r>
            <a:endParaRPr lang="en-IN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cost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Limited accessibility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Rigid requirements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Partial solutions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Closed world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2396</Words>
  <Application>WPS Presentation</Application>
  <PresentationFormat>On-screen Show (4:3)</PresentationFormat>
  <Paragraphs>67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PowerPoint 演示文稿</vt:lpstr>
      <vt:lpstr>Electronic Data Interchange</vt:lpstr>
      <vt:lpstr>Definition </vt:lpstr>
      <vt:lpstr>EDI Process</vt:lpstr>
      <vt:lpstr>PowerPoint 演示文稿</vt:lpstr>
      <vt:lpstr>EDI Standards</vt:lpstr>
      <vt:lpstr>Benefits of EDI</vt:lpstr>
      <vt:lpstr>Limitations of EDI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31</cp:revision>
  <dcterms:created xsi:type="dcterms:W3CDTF">2020-07-03T16:19:00Z</dcterms:created>
  <dcterms:modified xsi:type="dcterms:W3CDTF">2024-08-31T08:52:38Z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D11870408DFD4A4B890E76B3D21E6E14_12</vt:lpwstr>
  </property>
  <property fmtid="{D5CDD505-2E9C-101B-9397-08002B2CF9AE}" pid="3" name="KSOProductBuildVer">
    <vt:lpwstr>1033-12.2.0.17562</vt:lpwstr>
  </property>
</Properties>
</file>