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handoutMasterIdLst>
    <p:handoutMasterId r:id="rId12"/>
  </p:handoutMasterIdLst>
  <p:sldIdLst>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handout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notesViewPr>
    <p:cSldViewPr>
      <p:cViewPr varScale="1">
        <p:scale>
          <a:sx n="56" d="100"/>
          <a:sy n="56" d="100"/>
        </p:scale>
        <p:origin x="-2886"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handoutMaster" Target="handoutMasters/handoutMaster1.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96C7DA3-55BC-4167-87EE-ED85F06A848F}" type="datetimeFigureOut">
              <a:rPr lang="en-IN" smtClean="0"/>
            </a:fld>
            <a:endParaRPr lang="en-IN"/>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BC43841-77F2-4397-B0CA-76AB3255C9FF}" type="slidenum">
              <a:rPr lang="en-IN" smtClean="0"/>
            </a:fld>
            <a:endParaRPr lang="en-IN"/>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822705FB-F0EC-457D-950F-33A3CFBA23FB}"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E773F72-2D11-4C01-8F8F-9E245A17F902}"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822705FB-F0EC-457D-950F-33A3CFBA23FB}"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E773F72-2D11-4C01-8F8F-9E245A17F902}"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822705FB-F0EC-457D-950F-33A3CFBA23FB}"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E773F72-2D11-4C01-8F8F-9E245A17F902}"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822705FB-F0EC-457D-950F-33A3CFBA23FB}"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E773F72-2D11-4C01-8F8F-9E245A17F902}"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822705FB-F0EC-457D-950F-33A3CFBA23FB}"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E773F72-2D11-4C01-8F8F-9E245A17F902}"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822705FB-F0EC-457D-950F-33A3CFBA23FB}"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E773F72-2D11-4C01-8F8F-9E245A17F902}"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822705FB-F0EC-457D-950F-33A3CFBA23FB}"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E773F72-2D11-4C01-8F8F-9E245A17F902}"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822705FB-F0EC-457D-950F-33A3CFBA23FB}"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E773F72-2D11-4C01-8F8F-9E245A17F902}"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2705FB-F0EC-457D-950F-33A3CFBA23FB}"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E773F72-2D11-4C01-8F8F-9E245A17F902}"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822705FB-F0EC-457D-950F-33A3CFBA23FB}"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E773F72-2D11-4C01-8F8F-9E245A17F902}"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822705FB-F0EC-457D-950F-33A3CFBA23FB}"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E773F72-2D11-4C01-8F8F-9E245A17F902}"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2705FB-F0EC-457D-950F-33A3CFBA23FB}"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773F72-2D11-4C01-8F8F-9E245A17F902}"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b="1" dirty="0" smtClean="0">
                <a:solidFill>
                  <a:srgbClr val="FF0000"/>
                </a:solidFill>
              </a:rPr>
              <a:t>Supply Chain Management</a:t>
            </a:r>
            <a:endParaRPr lang="en-IN" sz="3200" b="1" dirty="0">
              <a:solidFill>
                <a:srgbClr val="FF0000"/>
              </a:solidFill>
            </a:endParaRPr>
          </a:p>
        </p:txBody>
      </p:sp>
      <p:sp>
        <p:nvSpPr>
          <p:cNvPr id="3" name="Subtitle 2"/>
          <p:cNvSpPr>
            <a:spLocks noGrp="1"/>
          </p:cNvSpPr>
          <p:nvPr>
            <p:ph type="subTitle" idx="1"/>
          </p:nvPr>
        </p:nvSpPr>
        <p:spPr/>
        <p:txBody>
          <a:bodyPr>
            <a:normAutofit/>
          </a:bodyPr>
          <a:lstStyle/>
          <a:p>
            <a:r>
              <a:rPr lang="en-US" altLang="en-IN" sz="2000" b="1" dirty="0">
                <a:solidFill>
                  <a:srgbClr val="002060"/>
                </a:solidFill>
                <a:sym typeface="+mn-ea"/>
              </a:rPr>
              <a:t>Prepared by</a:t>
            </a:r>
            <a:endParaRPr lang="en-US" altLang="en-IN" sz="2000" b="1" dirty="0">
              <a:solidFill>
                <a:srgbClr val="002060"/>
              </a:solidFill>
              <a:sym typeface="+mn-ea"/>
            </a:endParaRPr>
          </a:p>
          <a:p>
            <a:r>
              <a:rPr lang="en-US" altLang="en-IN" sz="2000" b="1" dirty="0">
                <a:solidFill>
                  <a:srgbClr val="002060"/>
                </a:solidFill>
                <a:sym typeface="+mn-ea"/>
              </a:rPr>
              <a:t>Dr. Muhammed Rafi.P</a:t>
            </a:r>
            <a:br>
              <a:rPr lang="en-US" altLang="en-IN" sz="2000" b="1" dirty="0">
                <a:solidFill>
                  <a:srgbClr val="002060"/>
                </a:solidFill>
                <a:sym typeface="+mn-ea"/>
              </a:rPr>
            </a:br>
            <a:r>
              <a:rPr lang="en-US" altLang="en-IN" sz="2000" b="1" dirty="0">
                <a:solidFill>
                  <a:srgbClr val="002060"/>
                </a:solidFill>
                <a:sym typeface="+mn-ea"/>
              </a:rPr>
              <a:t>Assistant Professor</a:t>
            </a:r>
            <a:br>
              <a:rPr lang="en-US" altLang="en-IN" sz="2000" b="1" dirty="0">
                <a:solidFill>
                  <a:srgbClr val="002060"/>
                </a:solidFill>
                <a:sym typeface="+mn-ea"/>
              </a:rPr>
            </a:br>
            <a:r>
              <a:rPr lang="en-US" altLang="en-IN" sz="2000" b="1" dirty="0">
                <a:solidFill>
                  <a:srgbClr val="002060"/>
                </a:solidFill>
                <a:sym typeface="+mn-ea"/>
              </a:rPr>
              <a:t>PG Department of Commerce &amp; Management studies</a:t>
            </a:r>
            <a:endParaRPr lang="en-US" altLang="en-IN" sz="2000" b="1" dirty="0">
              <a:solidFill>
                <a:srgbClr val="002060"/>
              </a:solidFill>
              <a:sym typeface="+mn-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b="1" dirty="0" smtClean="0">
                <a:solidFill>
                  <a:srgbClr val="FF0000"/>
                </a:solidFill>
              </a:rPr>
              <a:t>Meaning of </a:t>
            </a:r>
            <a:br>
              <a:rPr lang="en-US" sz="3200" b="1" dirty="0" smtClean="0">
                <a:solidFill>
                  <a:srgbClr val="FF0000"/>
                </a:solidFill>
              </a:rPr>
            </a:br>
            <a:r>
              <a:rPr lang="en-US" sz="3200" b="1" dirty="0" smtClean="0">
                <a:solidFill>
                  <a:srgbClr val="FF0000"/>
                </a:solidFill>
              </a:rPr>
              <a:t>Supply Chain Management </a:t>
            </a:r>
            <a:br>
              <a:rPr lang="en-IN" sz="3200" dirty="0" smtClean="0">
                <a:solidFill>
                  <a:srgbClr val="FF0000"/>
                </a:solidFill>
              </a:rPr>
            </a:br>
            <a:endParaRPr lang="en-IN" sz="3200" dirty="0">
              <a:solidFill>
                <a:srgbClr val="FF0000"/>
              </a:solidFill>
            </a:endParaRPr>
          </a:p>
        </p:txBody>
      </p:sp>
      <p:sp>
        <p:nvSpPr>
          <p:cNvPr id="3" name="Content Placeholder 2"/>
          <p:cNvSpPr>
            <a:spLocks noGrp="1"/>
          </p:cNvSpPr>
          <p:nvPr>
            <p:ph idx="1"/>
          </p:nvPr>
        </p:nvSpPr>
        <p:spPr>
          <a:xfrm>
            <a:off x="457200" y="1196752"/>
            <a:ext cx="8229600" cy="4929411"/>
          </a:xfrm>
        </p:spPr>
        <p:txBody>
          <a:bodyPr>
            <a:noAutofit/>
          </a:bodyPr>
          <a:lstStyle/>
          <a:p>
            <a:pPr marL="0" indent="0" algn="just">
              <a:buNone/>
            </a:pPr>
            <a:r>
              <a:rPr lang="en-US" sz="2200" b="1" dirty="0">
                <a:latin typeface="Times New Roman" panose="02020603050405020304" pitchFamily="18" charset="0"/>
                <a:cs typeface="Times New Roman" panose="02020603050405020304" pitchFamily="18" charset="0"/>
              </a:rPr>
              <a:t> </a:t>
            </a:r>
            <a:endParaRPr lang="en-US" sz="2200" b="1"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sz="2200" b="1" dirty="0" smtClean="0">
                <a:latin typeface="Times New Roman" panose="02020603050405020304" pitchFamily="18" charset="0"/>
                <a:cs typeface="Times New Roman" panose="02020603050405020304" pitchFamily="18" charset="0"/>
              </a:rPr>
              <a:t>A </a:t>
            </a:r>
            <a:r>
              <a:rPr lang="en-US" sz="2200" dirty="0" smtClean="0">
                <a:latin typeface="Times New Roman" panose="02020603050405020304" pitchFamily="18" charset="0"/>
                <a:cs typeface="Times New Roman" panose="02020603050405020304" pitchFamily="18" charset="0"/>
              </a:rPr>
              <a:t>Supply chain </a:t>
            </a:r>
            <a:r>
              <a:rPr lang="en-US" sz="2200" dirty="0">
                <a:latin typeface="Times New Roman" panose="02020603050405020304" pitchFamily="18" charset="0"/>
                <a:cs typeface="Times New Roman" panose="02020603050405020304" pitchFamily="18" charset="0"/>
              </a:rPr>
              <a:t>is a network of supplier, manufacturing, assembly, distribution and logistics facilities that perform the functions of procurement of materials, transformation of these materials into intermediate and finished products, and the distribution of these products to customers</a:t>
            </a:r>
            <a:r>
              <a:rPr lang="en-US" sz="2200" dirty="0" smtClean="0">
                <a:latin typeface="Times New Roman" panose="02020603050405020304" pitchFamily="18" charset="0"/>
                <a:cs typeface="Times New Roman" panose="02020603050405020304" pitchFamily="18" charset="0"/>
              </a:rPr>
              <a:t>.</a:t>
            </a:r>
            <a:endParaRPr lang="en-US" sz="2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en-US" sz="2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Supply </a:t>
            </a:r>
            <a:r>
              <a:rPr lang="en-US" sz="2200" dirty="0">
                <a:latin typeface="Times New Roman" panose="02020603050405020304" pitchFamily="18" charset="0"/>
                <a:cs typeface="Times New Roman" panose="02020603050405020304" pitchFamily="18" charset="0"/>
              </a:rPr>
              <a:t>chains arise in both manufacturing and service organizations</a:t>
            </a:r>
            <a:r>
              <a:rPr lang="en-US" sz="2200" dirty="0" smtClean="0">
                <a:latin typeface="Times New Roman" panose="02020603050405020304" pitchFamily="18" charset="0"/>
                <a:cs typeface="Times New Roman" panose="02020603050405020304" pitchFamily="18" charset="0"/>
              </a:rPr>
              <a:t>.</a:t>
            </a:r>
            <a:endParaRPr lang="en-US" sz="2200" dirty="0" smtClean="0">
              <a:latin typeface="Times New Roman" panose="02020603050405020304" pitchFamily="18" charset="0"/>
              <a:cs typeface="Times New Roman" panose="02020603050405020304" pitchFamily="18" charset="0"/>
            </a:endParaRPr>
          </a:p>
          <a:p>
            <a:pPr algn="just"/>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 Supply Chain Management [SCM] is a systems approach to managing the entire flow of information, materials, and services from raw materials suppliers through factories and warehouses to the end customer. </a:t>
            </a:r>
            <a:endParaRPr lang="en-IN" sz="2200" dirty="0" smtClean="0">
              <a:latin typeface="Times New Roman" panose="02020603050405020304" pitchFamily="18" charset="0"/>
              <a:cs typeface="Times New Roman" panose="02020603050405020304" pitchFamily="18" charset="0"/>
            </a:endParaRPr>
          </a:p>
          <a:p>
            <a:pPr marL="0" indent="0">
              <a:buNone/>
            </a:pPr>
            <a:endParaRPr lang="en-US"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Supply </a:t>
            </a:r>
            <a:r>
              <a:rPr lang="en-US" sz="2200" dirty="0">
                <a:latin typeface="Times New Roman" panose="02020603050405020304" pitchFamily="18" charset="0"/>
                <a:cs typeface="Times New Roman" panose="02020603050405020304" pitchFamily="18" charset="0"/>
              </a:rPr>
              <a:t>chain Management is utilized to facilitate the coordination with outside business </a:t>
            </a:r>
            <a:r>
              <a:rPr lang="en-US" sz="2200" dirty="0" smtClean="0">
                <a:latin typeface="Times New Roman" panose="02020603050405020304" pitchFamily="18" charset="0"/>
                <a:cs typeface="Times New Roman" panose="02020603050405020304" pitchFamily="18" charset="0"/>
              </a:rPr>
              <a:t>entities.</a:t>
            </a:r>
            <a:endParaRPr lang="en-US"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US"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SCM </a:t>
            </a:r>
            <a:r>
              <a:rPr lang="en-US" sz="2200" dirty="0">
                <a:latin typeface="Times New Roman" panose="02020603050405020304" pitchFamily="18" charset="0"/>
                <a:cs typeface="Times New Roman" panose="02020603050405020304" pitchFamily="18" charset="0"/>
              </a:rPr>
              <a:t>usually refers to the redesign of supply chain processes in order to achieve streamlining of supply chain collaboration. It is generally performed only by large corporations with large suppliers.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FF0000"/>
                </a:solidFill>
              </a:rPr>
              <a:t>Definition </a:t>
            </a:r>
            <a:endParaRPr lang="en-IN" sz="3200" b="1" dirty="0">
              <a:solidFill>
                <a:srgbClr val="FF0000"/>
              </a:solidFill>
            </a:endParaRPr>
          </a:p>
        </p:txBody>
      </p:sp>
      <p:sp>
        <p:nvSpPr>
          <p:cNvPr id="3" name="Content Placeholder 2"/>
          <p:cNvSpPr>
            <a:spLocks noGrp="1"/>
          </p:cNvSpPr>
          <p:nvPr>
            <p:ph idx="1"/>
          </p:nvPr>
        </p:nvSpPr>
        <p:spPr/>
        <p:txBody>
          <a:bodyPr>
            <a:normAutofit/>
          </a:bodyPr>
          <a:lstStyle/>
          <a:p>
            <a:pPr marL="0" indent="0">
              <a:lnSpc>
                <a:spcPct val="150000"/>
              </a:lnSpc>
              <a:buNone/>
            </a:pPr>
            <a:r>
              <a:rPr lang="en-US" sz="2200"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Ganeshan</a:t>
            </a:r>
            <a:r>
              <a:rPr lang="en-US" sz="2200" b="1" dirty="0" smtClean="0">
                <a:latin typeface="Times New Roman" panose="02020603050405020304" pitchFamily="18" charset="0"/>
                <a:cs typeface="Times New Roman" panose="02020603050405020304" pitchFamily="18" charset="0"/>
              </a:rPr>
              <a:t> and Harrison</a:t>
            </a:r>
            <a:r>
              <a:rPr lang="en-US" sz="2200" dirty="0" smtClean="0">
                <a:latin typeface="Times New Roman" panose="02020603050405020304" pitchFamily="18" charset="0"/>
                <a:cs typeface="Times New Roman" panose="02020603050405020304" pitchFamily="18" charset="0"/>
              </a:rPr>
              <a:t> defines supply chain as “It is a network of facilities and distribution options that performs the functions of procurement of materials, transformation of these materials into intermediate and finished products, and the distribution of these finished products to customers”. </a:t>
            </a:r>
            <a:endParaRPr lang="en-US" sz="2200" dirty="0" smtClean="0">
              <a:latin typeface="Times New Roman" panose="02020603050405020304" pitchFamily="18" charset="0"/>
              <a:cs typeface="Times New Roman" panose="02020603050405020304" pitchFamily="18" charset="0"/>
            </a:endParaRPr>
          </a:p>
          <a:p>
            <a:pPr marL="0" indent="0">
              <a:lnSpc>
                <a:spcPct val="150000"/>
              </a:lnSpc>
              <a:buNone/>
            </a:pPr>
            <a:r>
              <a:rPr lang="en-US" sz="2200" dirty="0" smtClean="0">
                <a:latin typeface="Times New Roman" panose="02020603050405020304" pitchFamily="18" charset="0"/>
                <a:cs typeface="Times New Roman" panose="02020603050405020304" pitchFamily="18" charset="0"/>
              </a:rPr>
              <a:t>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FF0000"/>
                </a:solidFill>
              </a:rPr>
              <a:t>Objectives of SCM</a:t>
            </a:r>
            <a:br>
              <a:rPr lang="en-IN" sz="3200" dirty="0" smtClean="0">
                <a:solidFill>
                  <a:srgbClr val="FF0000"/>
                </a:solidFill>
              </a:rPr>
            </a:br>
            <a:endParaRPr lang="en-IN" sz="3200" dirty="0">
              <a:solidFill>
                <a:srgbClr val="FF0000"/>
              </a:solidFill>
            </a:endParaRP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To reduce inventory cost.</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To </a:t>
            </a:r>
            <a:r>
              <a:rPr lang="en-US" sz="2200" dirty="0">
                <a:latin typeface="Times New Roman" panose="02020603050405020304" pitchFamily="18" charset="0"/>
                <a:cs typeface="Times New Roman" panose="02020603050405020304" pitchFamily="18" charset="0"/>
              </a:rPr>
              <a:t>increase </a:t>
            </a:r>
            <a:r>
              <a:rPr lang="en-US" sz="2200" dirty="0" smtClean="0">
                <a:latin typeface="Times New Roman" panose="02020603050405020304" pitchFamily="18" charset="0"/>
                <a:cs typeface="Times New Roman" panose="02020603050405020304" pitchFamily="18" charset="0"/>
              </a:rPr>
              <a:t>sales.</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To </a:t>
            </a:r>
            <a:r>
              <a:rPr lang="en-US" sz="2200" dirty="0">
                <a:latin typeface="Times New Roman" panose="02020603050405020304" pitchFamily="18" charset="0"/>
                <a:cs typeface="Times New Roman" panose="02020603050405020304" pitchFamily="18" charset="0"/>
              </a:rPr>
              <a:t>improve the coordination and the collaboration with suppliers, manufacturers and distributors.</a:t>
            </a:r>
            <a:endParaRPr lang="en-IN" sz="2200" dirty="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000" b="1" dirty="0" smtClean="0">
                <a:solidFill>
                  <a:srgbClr val="FF0000"/>
                </a:solidFill>
              </a:rPr>
              <a:t>Pattern of Supply chain Management</a:t>
            </a:r>
            <a:br>
              <a:rPr lang="en-US" sz="3000" b="1" dirty="0" smtClean="0">
                <a:solidFill>
                  <a:srgbClr val="FF0000"/>
                </a:solidFill>
              </a:rPr>
            </a:br>
            <a:r>
              <a:rPr lang="en-US" sz="3000" b="1" dirty="0" smtClean="0">
                <a:solidFill>
                  <a:srgbClr val="FF0000"/>
                </a:solidFill>
              </a:rPr>
              <a:t>or </a:t>
            </a:r>
            <a:br>
              <a:rPr lang="en-US" sz="3000" b="1" dirty="0" smtClean="0">
                <a:solidFill>
                  <a:srgbClr val="FF0000"/>
                </a:solidFill>
              </a:rPr>
            </a:br>
            <a:r>
              <a:rPr lang="en-US" sz="3000" b="1" dirty="0" smtClean="0">
                <a:solidFill>
                  <a:srgbClr val="FF0000"/>
                </a:solidFill>
              </a:rPr>
              <a:t>Areas of SCM</a:t>
            </a:r>
            <a:endParaRPr lang="en-IN" sz="3000" b="1" dirty="0">
              <a:solidFill>
                <a:srgbClr val="FF0000"/>
              </a:solidFill>
            </a:endParaRPr>
          </a:p>
        </p:txBody>
      </p:sp>
      <p:sp>
        <p:nvSpPr>
          <p:cNvPr id="3" name="Content Placeholder 2"/>
          <p:cNvSpPr>
            <a:spLocks noGrp="1"/>
          </p:cNvSpPr>
          <p:nvPr>
            <p:ph idx="1"/>
          </p:nvPr>
        </p:nvSpPr>
        <p:spPr>
          <a:xfrm>
            <a:off x="1259632" y="1916832"/>
            <a:ext cx="7427168" cy="4209331"/>
          </a:xfrm>
        </p:spPr>
        <p:txBody>
          <a:bodyPr>
            <a:normAutofit/>
          </a:bodyPr>
          <a:lstStyle/>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Production</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Inventory</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Location</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Transportation</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Information</a:t>
            </a:r>
            <a:endParaRPr lang="en-US" sz="2200" dirty="0" smtClean="0">
              <a:latin typeface="Times New Roman" panose="02020603050405020304" pitchFamily="18" charset="0"/>
              <a:cs typeface="Times New Roman" panose="02020603050405020304" pitchFamily="18" charset="0"/>
            </a:endParaRPr>
          </a:p>
          <a:p>
            <a:pPr marL="0" indent="0">
              <a:buNone/>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solidFill>
                  <a:srgbClr val="FF0000"/>
                </a:solidFill>
              </a:rPr>
              <a:t>SCM Participants</a:t>
            </a:r>
            <a:endParaRPr lang="en-IN" sz="3000" b="1" dirty="0">
              <a:solidFill>
                <a:srgbClr val="FF0000"/>
              </a:solidFill>
            </a:endParaRPr>
          </a:p>
        </p:txBody>
      </p:sp>
      <p:sp>
        <p:nvSpPr>
          <p:cNvPr id="3" name="Content Placeholder 2"/>
          <p:cNvSpPr>
            <a:spLocks noGrp="1"/>
          </p:cNvSpPr>
          <p:nvPr>
            <p:ph idx="1"/>
          </p:nvPr>
        </p:nvSpPr>
        <p:spPr/>
        <p:txBody>
          <a:bodyPr>
            <a:normAutofit/>
          </a:bodyPr>
          <a:lstStyle/>
          <a:p>
            <a:pPr marL="514350" indent="-514350">
              <a:lnSpc>
                <a:spcPct val="150000"/>
              </a:lnSpc>
              <a:buFont typeface="+mj-lt"/>
              <a:buAutoNum type="arabicPeriod"/>
            </a:pPr>
            <a:r>
              <a:rPr lang="en-US" sz="2200" dirty="0" smtClean="0">
                <a:latin typeface="Times New Roman" panose="02020603050405020304" pitchFamily="18" charset="0"/>
                <a:cs typeface="Times New Roman" panose="02020603050405020304" pitchFamily="18" charset="0"/>
              </a:rPr>
              <a:t>Manufacturers</a:t>
            </a:r>
            <a:endParaRPr lang="en-US" sz="2200" dirty="0" smtClean="0">
              <a:latin typeface="Times New Roman" panose="02020603050405020304" pitchFamily="18" charset="0"/>
              <a:cs typeface="Times New Roman" panose="02020603050405020304" pitchFamily="18" charset="0"/>
            </a:endParaRPr>
          </a:p>
          <a:p>
            <a:pPr marL="514350" indent="-514350">
              <a:lnSpc>
                <a:spcPct val="150000"/>
              </a:lnSpc>
              <a:buFont typeface="+mj-lt"/>
              <a:buAutoNum type="arabicPeriod"/>
            </a:pPr>
            <a:r>
              <a:rPr lang="en-US" sz="2200" dirty="0" smtClean="0">
                <a:latin typeface="Times New Roman" panose="02020603050405020304" pitchFamily="18" charset="0"/>
                <a:cs typeface="Times New Roman" panose="02020603050405020304" pitchFamily="18" charset="0"/>
              </a:rPr>
              <a:t>Distributors or wholesalers</a:t>
            </a:r>
            <a:endParaRPr lang="en-US" sz="2200" dirty="0" smtClean="0">
              <a:latin typeface="Times New Roman" panose="02020603050405020304" pitchFamily="18" charset="0"/>
              <a:cs typeface="Times New Roman" panose="02020603050405020304" pitchFamily="18" charset="0"/>
            </a:endParaRPr>
          </a:p>
          <a:p>
            <a:pPr marL="514350" indent="-514350">
              <a:lnSpc>
                <a:spcPct val="150000"/>
              </a:lnSpc>
              <a:buFont typeface="+mj-lt"/>
              <a:buAutoNum type="arabicPeriod"/>
            </a:pPr>
            <a:r>
              <a:rPr lang="en-US" sz="2200" dirty="0" smtClean="0">
                <a:latin typeface="Times New Roman" panose="02020603050405020304" pitchFamily="18" charset="0"/>
                <a:cs typeface="Times New Roman" panose="02020603050405020304" pitchFamily="18" charset="0"/>
              </a:rPr>
              <a:t>Retailers</a:t>
            </a:r>
            <a:endParaRPr lang="en-US" sz="2200" dirty="0" smtClean="0">
              <a:latin typeface="Times New Roman" panose="02020603050405020304" pitchFamily="18" charset="0"/>
              <a:cs typeface="Times New Roman" panose="02020603050405020304" pitchFamily="18" charset="0"/>
            </a:endParaRPr>
          </a:p>
          <a:p>
            <a:pPr marL="514350" indent="-514350">
              <a:lnSpc>
                <a:spcPct val="150000"/>
              </a:lnSpc>
              <a:buFont typeface="+mj-lt"/>
              <a:buAutoNum type="arabicPeriod"/>
            </a:pPr>
            <a:r>
              <a:rPr lang="en-US" sz="2200" dirty="0" smtClean="0">
                <a:latin typeface="Times New Roman" panose="02020603050405020304" pitchFamily="18" charset="0"/>
                <a:cs typeface="Times New Roman" panose="02020603050405020304" pitchFamily="18" charset="0"/>
              </a:rPr>
              <a:t>Customers</a:t>
            </a:r>
            <a:endParaRPr lang="en-US" sz="2200" dirty="0" smtClean="0">
              <a:latin typeface="Times New Roman" panose="02020603050405020304" pitchFamily="18" charset="0"/>
              <a:cs typeface="Times New Roman" panose="02020603050405020304" pitchFamily="18" charset="0"/>
            </a:endParaRPr>
          </a:p>
          <a:p>
            <a:pPr marL="514350" indent="-514350">
              <a:lnSpc>
                <a:spcPct val="150000"/>
              </a:lnSpc>
              <a:buFont typeface="+mj-lt"/>
              <a:buAutoNum type="arabicPeriod"/>
            </a:pPr>
            <a:r>
              <a:rPr lang="en-US" sz="2200" dirty="0" smtClean="0">
                <a:latin typeface="Times New Roman" panose="02020603050405020304" pitchFamily="18" charset="0"/>
                <a:cs typeface="Times New Roman" panose="02020603050405020304" pitchFamily="18" charset="0"/>
              </a:rPr>
              <a:t>Services providers</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FF0000"/>
                </a:solidFill>
              </a:rPr>
              <a:t>Components of SCM System</a:t>
            </a:r>
            <a:br>
              <a:rPr lang="en-IN" sz="3200" dirty="0" smtClean="0">
                <a:solidFill>
                  <a:srgbClr val="FF0000"/>
                </a:solidFill>
              </a:rPr>
            </a:br>
            <a:endParaRPr lang="en-IN" sz="3200" dirty="0">
              <a:solidFill>
                <a:srgbClr val="FF0000"/>
              </a:solidFill>
            </a:endParaRP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SCM </a:t>
            </a:r>
            <a:r>
              <a:rPr lang="en-US" sz="2200" dirty="0">
                <a:latin typeface="Times New Roman" panose="02020603050405020304" pitchFamily="18" charset="0"/>
                <a:cs typeface="Times New Roman" panose="02020603050405020304" pitchFamily="18" charset="0"/>
              </a:rPr>
              <a:t>Software and </a:t>
            </a:r>
            <a:r>
              <a:rPr lang="en-US" sz="2200" dirty="0" smtClean="0">
                <a:latin typeface="Times New Roman" panose="02020603050405020304" pitchFamily="18" charset="0"/>
                <a:cs typeface="Times New Roman" panose="02020603050405020304" pitchFamily="18" charset="0"/>
              </a:rPr>
              <a:t>Hardware</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Business Processes</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Business </a:t>
            </a:r>
            <a:r>
              <a:rPr lang="en-US" sz="2200" dirty="0">
                <a:latin typeface="Times New Roman" panose="02020603050405020304" pitchFamily="18" charset="0"/>
                <a:cs typeface="Times New Roman" panose="02020603050405020304" pitchFamily="18" charset="0"/>
              </a:rPr>
              <a:t>processes of supply chain include supply chain planning, execution and collaboration and operational control</a:t>
            </a:r>
            <a:r>
              <a:rPr lang="en-US" sz="2200" dirty="0" smtClean="0">
                <a:latin typeface="Times New Roman" panose="02020603050405020304" pitchFamily="18" charset="0"/>
                <a:cs typeface="Times New Roman" panose="02020603050405020304" pitchFamily="18" charset="0"/>
              </a:rPr>
              <a:t>.</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3. Users</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The </a:t>
            </a:r>
            <a:r>
              <a:rPr lang="en-US" sz="2200" dirty="0">
                <a:latin typeface="Times New Roman" panose="02020603050405020304" pitchFamily="18" charset="0"/>
                <a:cs typeface="Times New Roman" panose="02020603050405020304" pitchFamily="18" charset="0"/>
              </a:rPr>
              <a:t>users of SCM system are workers of supply of participants at all levels.</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grpSp>
        <p:nvGrpSpPr>
          <p:cNvPr id="4" name="Group 5"/>
          <p:cNvGrpSpPr>
            <a:grpSpLocks noChangeAspect="1"/>
          </p:cNvGrpSpPr>
          <p:nvPr/>
        </p:nvGrpSpPr>
        <p:grpSpPr bwMode="auto">
          <a:xfrm>
            <a:off x="467544" y="404664"/>
            <a:ext cx="8280920" cy="5832648"/>
            <a:chOff x="1074" y="1396"/>
            <a:chExt cx="3612" cy="2075"/>
          </a:xfrm>
        </p:grpSpPr>
        <p:sp>
          <p:nvSpPr>
            <p:cNvPr id="6" name="AutoShape 4"/>
            <p:cNvSpPr>
              <a:spLocks noChangeAspect="1" noChangeArrowheads="1" noTextEdit="1"/>
            </p:cNvSpPr>
            <p:nvPr/>
          </p:nvSpPr>
          <p:spPr bwMode="auto">
            <a:xfrm>
              <a:off x="1074" y="1396"/>
              <a:ext cx="3612" cy="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IN"/>
            </a:p>
          </p:txBody>
        </p:sp>
        <p:pic>
          <p:nvPicPr>
            <p:cNvPr id="1030" name="Picture 6"/>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494" y="1890"/>
              <a:ext cx="2911" cy="1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7"/>
            <p:cNvSpPr>
              <a:spLocks noChangeArrowheads="1"/>
            </p:cNvSpPr>
            <p:nvPr/>
          </p:nvSpPr>
          <p:spPr bwMode="auto">
            <a:xfrm>
              <a:off x="2125" y="1954"/>
              <a:ext cx="83"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9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E</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8" name="Rectangle 8"/>
            <p:cNvSpPr>
              <a:spLocks noChangeArrowheads="1"/>
            </p:cNvSpPr>
            <p:nvPr/>
          </p:nvSpPr>
          <p:spPr bwMode="auto">
            <a:xfrm>
              <a:off x="2170" y="1954"/>
              <a:ext cx="59"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9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9" name="Rectangle 9"/>
            <p:cNvSpPr>
              <a:spLocks noChangeArrowheads="1"/>
            </p:cNvSpPr>
            <p:nvPr/>
          </p:nvSpPr>
          <p:spPr bwMode="auto">
            <a:xfrm>
              <a:off x="2193" y="1954"/>
              <a:ext cx="1287"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9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COMMERCE AND INDUSTRY VALUE</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0" name="Rectangle 10"/>
            <p:cNvSpPr>
              <a:spLocks noChangeArrowheads="1"/>
            </p:cNvSpPr>
            <p:nvPr/>
          </p:nvSpPr>
          <p:spPr bwMode="auto">
            <a:xfrm>
              <a:off x="3380" y="1954"/>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9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 </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1" name="Rectangle 11"/>
            <p:cNvSpPr>
              <a:spLocks noChangeArrowheads="1"/>
            </p:cNvSpPr>
            <p:nvPr/>
          </p:nvSpPr>
          <p:spPr bwMode="auto">
            <a:xfrm>
              <a:off x="3388" y="1954"/>
              <a:ext cx="30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9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CHAINS</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2" name="Rectangle 12"/>
            <p:cNvSpPr>
              <a:spLocks noChangeArrowheads="1"/>
            </p:cNvSpPr>
            <p:nvPr/>
          </p:nvSpPr>
          <p:spPr bwMode="auto">
            <a:xfrm>
              <a:off x="3650" y="1954"/>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9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 </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3" name="Rectangle 13"/>
            <p:cNvSpPr>
              <a:spLocks noChangeArrowheads="1"/>
            </p:cNvSpPr>
            <p:nvPr/>
          </p:nvSpPr>
          <p:spPr bwMode="auto">
            <a:xfrm>
              <a:off x="1583" y="2223"/>
              <a:ext cx="395"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8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SUPPLIERS</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4" name="Rectangle 14"/>
            <p:cNvSpPr>
              <a:spLocks noChangeArrowheads="1"/>
            </p:cNvSpPr>
            <p:nvPr/>
          </p:nvSpPr>
          <p:spPr bwMode="auto">
            <a:xfrm>
              <a:off x="1923" y="2223"/>
              <a:ext cx="49"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8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 </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5" name="Freeform 15"/>
            <p:cNvSpPr>
              <a:spLocks noEditPoints="1"/>
            </p:cNvSpPr>
            <p:nvPr/>
          </p:nvSpPr>
          <p:spPr bwMode="auto">
            <a:xfrm>
              <a:off x="2037" y="2235"/>
              <a:ext cx="461" cy="44"/>
            </a:xfrm>
            <a:custGeom>
              <a:avLst/>
              <a:gdLst>
                <a:gd name="T0" fmla="*/ 297 w 7685"/>
                <a:gd name="T1" fmla="*/ 504 h 746"/>
                <a:gd name="T2" fmla="*/ 477 w 7685"/>
                <a:gd name="T3" fmla="*/ 733 h 746"/>
                <a:gd name="T4" fmla="*/ 115 w 7685"/>
                <a:gd name="T5" fmla="*/ 165 h 746"/>
                <a:gd name="T6" fmla="*/ 1124 w 7685"/>
                <a:gd name="T7" fmla="*/ 733 h 746"/>
                <a:gd name="T8" fmla="*/ 643 w 7685"/>
                <a:gd name="T9" fmla="*/ 733 h 746"/>
                <a:gd name="T10" fmla="*/ 1031 w 7685"/>
                <a:gd name="T11" fmla="*/ 448 h 746"/>
                <a:gd name="T12" fmla="*/ 1315 w 7685"/>
                <a:gd name="T13" fmla="*/ 733 h 746"/>
                <a:gd name="T14" fmla="*/ 1687 w 7685"/>
                <a:gd name="T15" fmla="*/ 12 h 746"/>
                <a:gd name="T16" fmla="*/ 1430 w 7685"/>
                <a:gd name="T17" fmla="*/ 263 h 746"/>
                <a:gd name="T18" fmla="*/ 2045 w 7685"/>
                <a:gd name="T19" fmla="*/ 12 h 746"/>
                <a:gd name="T20" fmla="*/ 2169 w 7685"/>
                <a:gd name="T21" fmla="*/ 621 h 746"/>
                <a:gd name="T22" fmla="*/ 2286 w 7685"/>
                <a:gd name="T23" fmla="*/ 12 h 746"/>
                <a:gd name="T24" fmla="*/ 2363 w 7685"/>
                <a:gd name="T25" fmla="*/ 665 h 746"/>
                <a:gd name="T26" fmla="*/ 1968 w 7685"/>
                <a:gd name="T27" fmla="*/ 660 h 746"/>
                <a:gd name="T28" fmla="*/ 2547 w 7685"/>
                <a:gd name="T29" fmla="*/ 733 h 746"/>
                <a:gd name="T30" fmla="*/ 2670 w 7685"/>
                <a:gd name="T31" fmla="*/ 134 h 746"/>
                <a:gd name="T32" fmla="*/ 2670 w 7685"/>
                <a:gd name="T33" fmla="*/ 427 h 746"/>
                <a:gd name="T34" fmla="*/ 3476 w 7685"/>
                <a:gd name="T35" fmla="*/ 733 h 746"/>
                <a:gd name="T36" fmla="*/ 2995 w 7685"/>
                <a:gd name="T37" fmla="*/ 733 h 746"/>
                <a:gd name="T38" fmla="*/ 3383 w 7685"/>
                <a:gd name="T39" fmla="*/ 448 h 746"/>
                <a:gd name="T40" fmla="*/ 4074 w 7685"/>
                <a:gd name="T41" fmla="*/ 468 h 746"/>
                <a:gd name="T42" fmla="*/ 3739 w 7685"/>
                <a:gd name="T43" fmla="*/ 648 h 746"/>
                <a:gd name="T44" fmla="*/ 4130 w 7685"/>
                <a:gd name="T45" fmla="*/ 78 h 746"/>
                <a:gd name="T46" fmla="*/ 3941 w 7685"/>
                <a:gd name="T47" fmla="*/ 124 h 746"/>
                <a:gd name="T48" fmla="*/ 3938 w 7685"/>
                <a:gd name="T49" fmla="*/ 621 h 746"/>
                <a:gd name="T50" fmla="*/ 4428 w 7685"/>
                <a:gd name="T51" fmla="*/ 134 h 746"/>
                <a:gd name="T52" fmla="*/ 4733 w 7685"/>
                <a:gd name="T53" fmla="*/ 134 h 746"/>
                <a:gd name="T54" fmla="*/ 4801 w 7685"/>
                <a:gd name="T55" fmla="*/ 12 h 746"/>
                <a:gd name="T56" fmla="*/ 4967 w 7685"/>
                <a:gd name="T57" fmla="*/ 594 h 746"/>
                <a:gd name="T58" fmla="*/ 5166 w 7685"/>
                <a:gd name="T59" fmla="*/ 411 h 746"/>
                <a:gd name="T60" fmla="*/ 5280 w 7685"/>
                <a:gd name="T61" fmla="*/ 574 h 746"/>
                <a:gd name="T62" fmla="*/ 4920 w 7685"/>
                <a:gd name="T63" fmla="*/ 722 h 746"/>
                <a:gd name="T64" fmla="*/ 4801 w 7685"/>
                <a:gd name="T65" fmla="*/ 12 h 746"/>
                <a:gd name="T66" fmla="*/ 5830 w 7685"/>
                <a:gd name="T67" fmla="*/ 31 h 746"/>
                <a:gd name="T68" fmla="*/ 5766 w 7685"/>
                <a:gd name="T69" fmla="*/ 415 h 746"/>
                <a:gd name="T70" fmla="*/ 5830 w 7685"/>
                <a:gd name="T71" fmla="*/ 733 h 746"/>
                <a:gd name="T72" fmla="*/ 5575 w 7685"/>
                <a:gd name="T73" fmla="*/ 432 h 746"/>
                <a:gd name="T74" fmla="*/ 5550 w 7685"/>
                <a:gd name="T75" fmla="*/ 317 h 746"/>
                <a:gd name="T76" fmla="*/ 5800 w 7685"/>
                <a:gd name="T77" fmla="*/ 224 h 746"/>
                <a:gd name="T78" fmla="*/ 5550 w 7685"/>
                <a:gd name="T79" fmla="*/ 134 h 746"/>
                <a:gd name="T80" fmla="*/ 6489 w 7685"/>
                <a:gd name="T81" fmla="*/ 12 h 746"/>
                <a:gd name="T82" fmla="*/ 6466 w 7685"/>
                <a:gd name="T83" fmla="*/ 294 h 746"/>
                <a:gd name="T84" fmla="*/ 6500 w 7685"/>
                <a:gd name="T85" fmla="*/ 612 h 746"/>
                <a:gd name="T86" fmla="*/ 6594 w 7685"/>
                <a:gd name="T87" fmla="*/ 12 h 746"/>
                <a:gd name="T88" fmla="*/ 7096 w 7685"/>
                <a:gd name="T89" fmla="*/ 214 h 746"/>
                <a:gd name="T90" fmla="*/ 7071 w 7685"/>
                <a:gd name="T91" fmla="*/ 593 h 746"/>
                <a:gd name="T92" fmla="*/ 6843 w 7685"/>
                <a:gd name="T93" fmla="*/ 470 h 746"/>
                <a:gd name="T94" fmla="*/ 6718 w 7685"/>
                <a:gd name="T95" fmla="*/ 733 h 746"/>
                <a:gd name="T96" fmla="*/ 6921 w 7685"/>
                <a:gd name="T97" fmla="*/ 308 h 746"/>
                <a:gd name="T98" fmla="*/ 6905 w 7685"/>
                <a:gd name="T99" fmla="*/ 136 h 746"/>
                <a:gd name="T100" fmla="*/ 7186 w 7685"/>
                <a:gd name="T101" fmla="*/ 499 h 746"/>
                <a:gd name="T102" fmla="*/ 7531 w 7685"/>
                <a:gd name="T103" fmla="*/ 593 h 746"/>
                <a:gd name="T104" fmla="*/ 7405 w 7685"/>
                <a:gd name="T105" fmla="*/ 417 h 746"/>
                <a:gd name="T106" fmla="*/ 7312 w 7685"/>
                <a:gd name="T107" fmla="*/ 25 h 746"/>
                <a:gd name="T108" fmla="*/ 7544 w 7685"/>
                <a:gd name="T109" fmla="*/ 225 h 746"/>
                <a:gd name="T110" fmla="*/ 7327 w 7685"/>
                <a:gd name="T111" fmla="*/ 191 h 746"/>
                <a:gd name="T112" fmla="*/ 7661 w 7685"/>
                <a:gd name="T113" fmla="*/ 408 h 746"/>
                <a:gd name="T114" fmla="*/ 7440 w 7685"/>
                <a:gd name="T115" fmla="*/ 746 h 7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685" h="746">
                  <a:moveTo>
                    <a:pt x="0" y="733"/>
                  </a:moveTo>
                  <a:lnTo>
                    <a:pt x="0" y="12"/>
                  </a:lnTo>
                  <a:lnTo>
                    <a:pt x="185" y="12"/>
                  </a:lnTo>
                  <a:lnTo>
                    <a:pt x="297" y="504"/>
                  </a:lnTo>
                  <a:lnTo>
                    <a:pt x="407" y="12"/>
                  </a:lnTo>
                  <a:lnTo>
                    <a:pt x="593" y="12"/>
                  </a:lnTo>
                  <a:lnTo>
                    <a:pt x="593" y="733"/>
                  </a:lnTo>
                  <a:lnTo>
                    <a:pt x="477" y="733"/>
                  </a:lnTo>
                  <a:lnTo>
                    <a:pt x="477" y="165"/>
                  </a:lnTo>
                  <a:lnTo>
                    <a:pt x="356" y="733"/>
                  </a:lnTo>
                  <a:lnTo>
                    <a:pt x="237" y="733"/>
                  </a:lnTo>
                  <a:lnTo>
                    <a:pt x="115" y="165"/>
                  </a:lnTo>
                  <a:lnTo>
                    <a:pt x="115" y="733"/>
                  </a:lnTo>
                  <a:lnTo>
                    <a:pt x="0" y="733"/>
                  </a:lnTo>
                  <a:close/>
                  <a:moveTo>
                    <a:pt x="1259" y="733"/>
                  </a:moveTo>
                  <a:lnTo>
                    <a:pt x="1124" y="733"/>
                  </a:lnTo>
                  <a:lnTo>
                    <a:pt x="1071" y="570"/>
                  </a:lnTo>
                  <a:lnTo>
                    <a:pt x="825" y="570"/>
                  </a:lnTo>
                  <a:lnTo>
                    <a:pt x="775" y="733"/>
                  </a:lnTo>
                  <a:lnTo>
                    <a:pt x="643" y="733"/>
                  </a:lnTo>
                  <a:lnTo>
                    <a:pt x="882" y="12"/>
                  </a:lnTo>
                  <a:lnTo>
                    <a:pt x="1013" y="12"/>
                  </a:lnTo>
                  <a:lnTo>
                    <a:pt x="1259" y="733"/>
                  </a:lnTo>
                  <a:close/>
                  <a:moveTo>
                    <a:pt x="1031" y="448"/>
                  </a:moveTo>
                  <a:lnTo>
                    <a:pt x="946" y="180"/>
                  </a:lnTo>
                  <a:lnTo>
                    <a:pt x="864" y="448"/>
                  </a:lnTo>
                  <a:lnTo>
                    <a:pt x="1031" y="448"/>
                  </a:lnTo>
                  <a:close/>
                  <a:moveTo>
                    <a:pt x="1315" y="733"/>
                  </a:moveTo>
                  <a:lnTo>
                    <a:pt x="1315" y="12"/>
                  </a:lnTo>
                  <a:lnTo>
                    <a:pt x="1436" y="12"/>
                  </a:lnTo>
                  <a:lnTo>
                    <a:pt x="1687" y="494"/>
                  </a:lnTo>
                  <a:lnTo>
                    <a:pt x="1687" y="12"/>
                  </a:lnTo>
                  <a:lnTo>
                    <a:pt x="1802" y="12"/>
                  </a:lnTo>
                  <a:lnTo>
                    <a:pt x="1802" y="733"/>
                  </a:lnTo>
                  <a:lnTo>
                    <a:pt x="1677" y="733"/>
                  </a:lnTo>
                  <a:lnTo>
                    <a:pt x="1430" y="263"/>
                  </a:lnTo>
                  <a:lnTo>
                    <a:pt x="1430" y="733"/>
                  </a:lnTo>
                  <a:lnTo>
                    <a:pt x="1315" y="733"/>
                  </a:lnTo>
                  <a:close/>
                  <a:moveTo>
                    <a:pt x="1921" y="12"/>
                  </a:moveTo>
                  <a:lnTo>
                    <a:pt x="2045" y="12"/>
                  </a:lnTo>
                  <a:lnTo>
                    <a:pt x="2045" y="403"/>
                  </a:lnTo>
                  <a:cubicBezTo>
                    <a:pt x="2045" y="465"/>
                    <a:pt x="2046" y="505"/>
                    <a:pt x="2049" y="523"/>
                  </a:cubicBezTo>
                  <a:cubicBezTo>
                    <a:pt x="2055" y="553"/>
                    <a:pt x="2067" y="577"/>
                    <a:pt x="2087" y="594"/>
                  </a:cubicBezTo>
                  <a:cubicBezTo>
                    <a:pt x="2107" y="612"/>
                    <a:pt x="2134" y="621"/>
                    <a:pt x="2169" y="621"/>
                  </a:cubicBezTo>
                  <a:cubicBezTo>
                    <a:pt x="2204" y="621"/>
                    <a:pt x="2231" y="613"/>
                    <a:pt x="2249" y="596"/>
                  </a:cubicBezTo>
                  <a:cubicBezTo>
                    <a:pt x="2266" y="579"/>
                    <a:pt x="2277" y="558"/>
                    <a:pt x="2281" y="534"/>
                  </a:cubicBezTo>
                  <a:cubicBezTo>
                    <a:pt x="2284" y="509"/>
                    <a:pt x="2286" y="468"/>
                    <a:pt x="2286" y="411"/>
                  </a:cubicBezTo>
                  <a:lnTo>
                    <a:pt x="2286" y="12"/>
                  </a:lnTo>
                  <a:lnTo>
                    <a:pt x="2410" y="12"/>
                  </a:lnTo>
                  <a:lnTo>
                    <a:pt x="2410" y="391"/>
                  </a:lnTo>
                  <a:cubicBezTo>
                    <a:pt x="2410" y="478"/>
                    <a:pt x="2407" y="539"/>
                    <a:pt x="2400" y="574"/>
                  </a:cubicBezTo>
                  <a:cubicBezTo>
                    <a:pt x="2393" y="610"/>
                    <a:pt x="2381" y="640"/>
                    <a:pt x="2363" y="665"/>
                  </a:cubicBezTo>
                  <a:cubicBezTo>
                    <a:pt x="2345" y="690"/>
                    <a:pt x="2321" y="709"/>
                    <a:pt x="2291" y="724"/>
                  </a:cubicBezTo>
                  <a:cubicBezTo>
                    <a:pt x="2261" y="738"/>
                    <a:pt x="2221" y="746"/>
                    <a:pt x="2173" y="746"/>
                  </a:cubicBezTo>
                  <a:cubicBezTo>
                    <a:pt x="2114" y="746"/>
                    <a:pt x="2070" y="738"/>
                    <a:pt x="2040" y="722"/>
                  </a:cubicBezTo>
                  <a:cubicBezTo>
                    <a:pt x="2009" y="706"/>
                    <a:pt x="1985" y="685"/>
                    <a:pt x="1968" y="660"/>
                  </a:cubicBezTo>
                  <a:cubicBezTo>
                    <a:pt x="1950" y="634"/>
                    <a:pt x="1939" y="608"/>
                    <a:pt x="1933" y="580"/>
                  </a:cubicBezTo>
                  <a:cubicBezTo>
                    <a:pt x="1925" y="539"/>
                    <a:pt x="1921" y="478"/>
                    <a:pt x="1921" y="397"/>
                  </a:cubicBezTo>
                  <a:lnTo>
                    <a:pt x="1921" y="12"/>
                  </a:lnTo>
                  <a:close/>
                  <a:moveTo>
                    <a:pt x="2547" y="733"/>
                  </a:moveTo>
                  <a:lnTo>
                    <a:pt x="2547" y="12"/>
                  </a:lnTo>
                  <a:lnTo>
                    <a:pt x="2967" y="12"/>
                  </a:lnTo>
                  <a:lnTo>
                    <a:pt x="2967" y="134"/>
                  </a:lnTo>
                  <a:lnTo>
                    <a:pt x="2670" y="134"/>
                  </a:lnTo>
                  <a:lnTo>
                    <a:pt x="2670" y="305"/>
                  </a:lnTo>
                  <a:lnTo>
                    <a:pt x="2927" y="305"/>
                  </a:lnTo>
                  <a:lnTo>
                    <a:pt x="2927" y="427"/>
                  </a:lnTo>
                  <a:lnTo>
                    <a:pt x="2670" y="427"/>
                  </a:lnTo>
                  <a:lnTo>
                    <a:pt x="2670" y="733"/>
                  </a:lnTo>
                  <a:lnTo>
                    <a:pt x="2547" y="733"/>
                  </a:lnTo>
                  <a:close/>
                  <a:moveTo>
                    <a:pt x="3611" y="733"/>
                  </a:moveTo>
                  <a:lnTo>
                    <a:pt x="3476" y="733"/>
                  </a:lnTo>
                  <a:lnTo>
                    <a:pt x="3423" y="570"/>
                  </a:lnTo>
                  <a:lnTo>
                    <a:pt x="3177" y="570"/>
                  </a:lnTo>
                  <a:lnTo>
                    <a:pt x="3127" y="733"/>
                  </a:lnTo>
                  <a:lnTo>
                    <a:pt x="2995" y="733"/>
                  </a:lnTo>
                  <a:lnTo>
                    <a:pt x="3234" y="12"/>
                  </a:lnTo>
                  <a:lnTo>
                    <a:pt x="3365" y="12"/>
                  </a:lnTo>
                  <a:lnTo>
                    <a:pt x="3611" y="733"/>
                  </a:lnTo>
                  <a:close/>
                  <a:moveTo>
                    <a:pt x="3383" y="448"/>
                  </a:moveTo>
                  <a:lnTo>
                    <a:pt x="3298" y="180"/>
                  </a:lnTo>
                  <a:lnTo>
                    <a:pt x="3216" y="448"/>
                  </a:lnTo>
                  <a:lnTo>
                    <a:pt x="3383" y="448"/>
                  </a:lnTo>
                  <a:close/>
                  <a:moveTo>
                    <a:pt x="4074" y="468"/>
                  </a:moveTo>
                  <a:lnTo>
                    <a:pt x="4194" y="513"/>
                  </a:lnTo>
                  <a:cubicBezTo>
                    <a:pt x="4176" y="592"/>
                    <a:pt x="4145" y="650"/>
                    <a:pt x="4102" y="688"/>
                  </a:cubicBezTo>
                  <a:cubicBezTo>
                    <a:pt x="4060" y="727"/>
                    <a:pt x="4005" y="746"/>
                    <a:pt x="3940" y="746"/>
                  </a:cubicBezTo>
                  <a:cubicBezTo>
                    <a:pt x="3858" y="746"/>
                    <a:pt x="3791" y="713"/>
                    <a:pt x="3739" y="648"/>
                  </a:cubicBezTo>
                  <a:cubicBezTo>
                    <a:pt x="3686" y="582"/>
                    <a:pt x="3660" y="493"/>
                    <a:pt x="3660" y="379"/>
                  </a:cubicBezTo>
                  <a:cubicBezTo>
                    <a:pt x="3660" y="259"/>
                    <a:pt x="3686" y="166"/>
                    <a:pt x="3739" y="99"/>
                  </a:cubicBezTo>
                  <a:cubicBezTo>
                    <a:pt x="3792" y="33"/>
                    <a:pt x="3861" y="0"/>
                    <a:pt x="3947" y="0"/>
                  </a:cubicBezTo>
                  <a:cubicBezTo>
                    <a:pt x="4022" y="0"/>
                    <a:pt x="4083" y="26"/>
                    <a:pt x="4130" y="78"/>
                  </a:cubicBezTo>
                  <a:cubicBezTo>
                    <a:pt x="4158" y="109"/>
                    <a:pt x="4179" y="153"/>
                    <a:pt x="4193" y="211"/>
                  </a:cubicBezTo>
                  <a:lnTo>
                    <a:pt x="4070" y="245"/>
                  </a:lnTo>
                  <a:cubicBezTo>
                    <a:pt x="4063" y="208"/>
                    <a:pt x="4048" y="178"/>
                    <a:pt x="4025" y="157"/>
                  </a:cubicBezTo>
                  <a:cubicBezTo>
                    <a:pt x="4002" y="135"/>
                    <a:pt x="3974" y="124"/>
                    <a:pt x="3941" y="124"/>
                  </a:cubicBezTo>
                  <a:cubicBezTo>
                    <a:pt x="3895" y="124"/>
                    <a:pt x="3858" y="143"/>
                    <a:pt x="3830" y="182"/>
                  </a:cubicBezTo>
                  <a:cubicBezTo>
                    <a:pt x="3802" y="220"/>
                    <a:pt x="3788" y="282"/>
                    <a:pt x="3788" y="368"/>
                  </a:cubicBezTo>
                  <a:cubicBezTo>
                    <a:pt x="3788" y="459"/>
                    <a:pt x="3802" y="524"/>
                    <a:pt x="3829" y="563"/>
                  </a:cubicBezTo>
                  <a:cubicBezTo>
                    <a:pt x="3857" y="602"/>
                    <a:pt x="3894" y="621"/>
                    <a:pt x="3938" y="621"/>
                  </a:cubicBezTo>
                  <a:cubicBezTo>
                    <a:pt x="3971" y="621"/>
                    <a:pt x="3999" y="609"/>
                    <a:pt x="4023" y="584"/>
                  </a:cubicBezTo>
                  <a:cubicBezTo>
                    <a:pt x="4047" y="560"/>
                    <a:pt x="4064" y="521"/>
                    <a:pt x="4074" y="468"/>
                  </a:cubicBezTo>
                  <a:close/>
                  <a:moveTo>
                    <a:pt x="4428" y="733"/>
                  </a:moveTo>
                  <a:lnTo>
                    <a:pt x="4428" y="134"/>
                  </a:lnTo>
                  <a:lnTo>
                    <a:pt x="4246" y="134"/>
                  </a:lnTo>
                  <a:lnTo>
                    <a:pt x="4246" y="12"/>
                  </a:lnTo>
                  <a:lnTo>
                    <a:pt x="4733" y="12"/>
                  </a:lnTo>
                  <a:lnTo>
                    <a:pt x="4733" y="134"/>
                  </a:lnTo>
                  <a:lnTo>
                    <a:pt x="4552" y="134"/>
                  </a:lnTo>
                  <a:lnTo>
                    <a:pt x="4552" y="733"/>
                  </a:lnTo>
                  <a:lnTo>
                    <a:pt x="4428" y="733"/>
                  </a:lnTo>
                  <a:close/>
                  <a:moveTo>
                    <a:pt x="4801" y="12"/>
                  </a:moveTo>
                  <a:lnTo>
                    <a:pt x="4925" y="12"/>
                  </a:lnTo>
                  <a:lnTo>
                    <a:pt x="4925" y="403"/>
                  </a:lnTo>
                  <a:cubicBezTo>
                    <a:pt x="4925" y="465"/>
                    <a:pt x="4926" y="505"/>
                    <a:pt x="4929" y="523"/>
                  </a:cubicBezTo>
                  <a:cubicBezTo>
                    <a:pt x="4935" y="553"/>
                    <a:pt x="4947" y="577"/>
                    <a:pt x="4967" y="594"/>
                  </a:cubicBezTo>
                  <a:cubicBezTo>
                    <a:pt x="4987" y="612"/>
                    <a:pt x="5014" y="621"/>
                    <a:pt x="5049" y="621"/>
                  </a:cubicBezTo>
                  <a:cubicBezTo>
                    <a:pt x="5084" y="621"/>
                    <a:pt x="5111" y="613"/>
                    <a:pt x="5129" y="596"/>
                  </a:cubicBezTo>
                  <a:cubicBezTo>
                    <a:pt x="5146" y="579"/>
                    <a:pt x="5157" y="558"/>
                    <a:pt x="5161" y="534"/>
                  </a:cubicBezTo>
                  <a:cubicBezTo>
                    <a:pt x="5164" y="509"/>
                    <a:pt x="5166" y="468"/>
                    <a:pt x="5166" y="411"/>
                  </a:cubicBezTo>
                  <a:lnTo>
                    <a:pt x="5166" y="12"/>
                  </a:lnTo>
                  <a:lnTo>
                    <a:pt x="5290" y="12"/>
                  </a:lnTo>
                  <a:lnTo>
                    <a:pt x="5290" y="391"/>
                  </a:lnTo>
                  <a:cubicBezTo>
                    <a:pt x="5290" y="478"/>
                    <a:pt x="5287" y="539"/>
                    <a:pt x="5280" y="574"/>
                  </a:cubicBezTo>
                  <a:cubicBezTo>
                    <a:pt x="5273" y="610"/>
                    <a:pt x="5261" y="640"/>
                    <a:pt x="5243" y="665"/>
                  </a:cubicBezTo>
                  <a:cubicBezTo>
                    <a:pt x="5225" y="690"/>
                    <a:pt x="5201" y="709"/>
                    <a:pt x="5171" y="724"/>
                  </a:cubicBezTo>
                  <a:cubicBezTo>
                    <a:pt x="5141" y="738"/>
                    <a:pt x="5101" y="746"/>
                    <a:pt x="5053" y="746"/>
                  </a:cubicBezTo>
                  <a:cubicBezTo>
                    <a:pt x="4994" y="746"/>
                    <a:pt x="4950" y="738"/>
                    <a:pt x="4920" y="722"/>
                  </a:cubicBezTo>
                  <a:cubicBezTo>
                    <a:pt x="4889" y="706"/>
                    <a:pt x="4865" y="685"/>
                    <a:pt x="4848" y="660"/>
                  </a:cubicBezTo>
                  <a:cubicBezTo>
                    <a:pt x="4830" y="634"/>
                    <a:pt x="4819" y="608"/>
                    <a:pt x="4813" y="580"/>
                  </a:cubicBezTo>
                  <a:cubicBezTo>
                    <a:pt x="4805" y="539"/>
                    <a:pt x="4801" y="478"/>
                    <a:pt x="4801" y="397"/>
                  </a:cubicBezTo>
                  <a:lnTo>
                    <a:pt x="4801" y="12"/>
                  </a:lnTo>
                  <a:close/>
                  <a:moveTo>
                    <a:pt x="5426" y="733"/>
                  </a:moveTo>
                  <a:lnTo>
                    <a:pt x="5426" y="12"/>
                  </a:lnTo>
                  <a:lnTo>
                    <a:pt x="5687" y="12"/>
                  </a:lnTo>
                  <a:cubicBezTo>
                    <a:pt x="5752" y="12"/>
                    <a:pt x="5800" y="18"/>
                    <a:pt x="5830" y="31"/>
                  </a:cubicBezTo>
                  <a:cubicBezTo>
                    <a:pt x="5859" y="44"/>
                    <a:pt x="5883" y="67"/>
                    <a:pt x="5901" y="101"/>
                  </a:cubicBezTo>
                  <a:cubicBezTo>
                    <a:pt x="5919" y="134"/>
                    <a:pt x="5928" y="172"/>
                    <a:pt x="5928" y="214"/>
                  </a:cubicBezTo>
                  <a:cubicBezTo>
                    <a:pt x="5928" y="268"/>
                    <a:pt x="5914" y="313"/>
                    <a:pt x="5887" y="348"/>
                  </a:cubicBezTo>
                  <a:cubicBezTo>
                    <a:pt x="5860" y="384"/>
                    <a:pt x="5820" y="406"/>
                    <a:pt x="5766" y="415"/>
                  </a:cubicBezTo>
                  <a:cubicBezTo>
                    <a:pt x="5793" y="433"/>
                    <a:pt x="5815" y="454"/>
                    <a:pt x="5832" y="476"/>
                  </a:cubicBezTo>
                  <a:cubicBezTo>
                    <a:pt x="5850" y="498"/>
                    <a:pt x="5873" y="537"/>
                    <a:pt x="5903" y="593"/>
                  </a:cubicBezTo>
                  <a:lnTo>
                    <a:pt x="5978" y="733"/>
                  </a:lnTo>
                  <a:lnTo>
                    <a:pt x="5830" y="733"/>
                  </a:lnTo>
                  <a:lnTo>
                    <a:pt x="5740" y="576"/>
                  </a:lnTo>
                  <a:cubicBezTo>
                    <a:pt x="5708" y="520"/>
                    <a:pt x="5686" y="485"/>
                    <a:pt x="5675" y="470"/>
                  </a:cubicBezTo>
                  <a:cubicBezTo>
                    <a:pt x="5663" y="456"/>
                    <a:pt x="5651" y="446"/>
                    <a:pt x="5637" y="440"/>
                  </a:cubicBezTo>
                  <a:cubicBezTo>
                    <a:pt x="5624" y="435"/>
                    <a:pt x="5604" y="432"/>
                    <a:pt x="5575" y="432"/>
                  </a:cubicBezTo>
                  <a:lnTo>
                    <a:pt x="5550" y="432"/>
                  </a:lnTo>
                  <a:lnTo>
                    <a:pt x="5550" y="733"/>
                  </a:lnTo>
                  <a:lnTo>
                    <a:pt x="5426" y="733"/>
                  </a:lnTo>
                  <a:close/>
                  <a:moveTo>
                    <a:pt x="5550" y="317"/>
                  </a:moveTo>
                  <a:lnTo>
                    <a:pt x="5642" y="317"/>
                  </a:lnTo>
                  <a:cubicBezTo>
                    <a:pt x="5701" y="317"/>
                    <a:pt x="5738" y="314"/>
                    <a:pt x="5753" y="308"/>
                  </a:cubicBezTo>
                  <a:cubicBezTo>
                    <a:pt x="5768" y="302"/>
                    <a:pt x="5779" y="292"/>
                    <a:pt x="5788" y="278"/>
                  </a:cubicBezTo>
                  <a:cubicBezTo>
                    <a:pt x="5796" y="263"/>
                    <a:pt x="5800" y="245"/>
                    <a:pt x="5800" y="224"/>
                  </a:cubicBezTo>
                  <a:cubicBezTo>
                    <a:pt x="5800" y="199"/>
                    <a:pt x="5795" y="180"/>
                    <a:pt x="5784" y="165"/>
                  </a:cubicBezTo>
                  <a:cubicBezTo>
                    <a:pt x="5773" y="150"/>
                    <a:pt x="5757" y="140"/>
                    <a:pt x="5737" y="136"/>
                  </a:cubicBezTo>
                  <a:cubicBezTo>
                    <a:pt x="5727" y="135"/>
                    <a:pt x="5697" y="134"/>
                    <a:pt x="5647" y="134"/>
                  </a:cubicBezTo>
                  <a:lnTo>
                    <a:pt x="5550" y="134"/>
                  </a:lnTo>
                  <a:lnTo>
                    <a:pt x="5550" y="317"/>
                  </a:lnTo>
                  <a:close/>
                  <a:moveTo>
                    <a:pt x="6034" y="733"/>
                  </a:moveTo>
                  <a:lnTo>
                    <a:pt x="6034" y="12"/>
                  </a:lnTo>
                  <a:lnTo>
                    <a:pt x="6489" y="12"/>
                  </a:lnTo>
                  <a:lnTo>
                    <a:pt x="6489" y="134"/>
                  </a:lnTo>
                  <a:lnTo>
                    <a:pt x="6158" y="134"/>
                  </a:lnTo>
                  <a:lnTo>
                    <a:pt x="6158" y="294"/>
                  </a:lnTo>
                  <a:lnTo>
                    <a:pt x="6466" y="294"/>
                  </a:lnTo>
                  <a:lnTo>
                    <a:pt x="6466" y="416"/>
                  </a:lnTo>
                  <a:lnTo>
                    <a:pt x="6158" y="416"/>
                  </a:lnTo>
                  <a:lnTo>
                    <a:pt x="6158" y="612"/>
                  </a:lnTo>
                  <a:lnTo>
                    <a:pt x="6500" y="612"/>
                  </a:lnTo>
                  <a:lnTo>
                    <a:pt x="6500" y="733"/>
                  </a:lnTo>
                  <a:lnTo>
                    <a:pt x="6034" y="733"/>
                  </a:lnTo>
                  <a:close/>
                  <a:moveTo>
                    <a:pt x="6594" y="733"/>
                  </a:moveTo>
                  <a:lnTo>
                    <a:pt x="6594" y="12"/>
                  </a:lnTo>
                  <a:lnTo>
                    <a:pt x="6855" y="12"/>
                  </a:lnTo>
                  <a:cubicBezTo>
                    <a:pt x="6920" y="12"/>
                    <a:pt x="6968" y="18"/>
                    <a:pt x="6998" y="31"/>
                  </a:cubicBezTo>
                  <a:cubicBezTo>
                    <a:pt x="7027" y="44"/>
                    <a:pt x="7051" y="67"/>
                    <a:pt x="7069" y="101"/>
                  </a:cubicBezTo>
                  <a:cubicBezTo>
                    <a:pt x="7087" y="134"/>
                    <a:pt x="7096" y="172"/>
                    <a:pt x="7096" y="214"/>
                  </a:cubicBezTo>
                  <a:cubicBezTo>
                    <a:pt x="7096" y="268"/>
                    <a:pt x="7082" y="313"/>
                    <a:pt x="7055" y="348"/>
                  </a:cubicBezTo>
                  <a:cubicBezTo>
                    <a:pt x="7028" y="384"/>
                    <a:pt x="6988" y="406"/>
                    <a:pt x="6934" y="415"/>
                  </a:cubicBezTo>
                  <a:cubicBezTo>
                    <a:pt x="6961" y="433"/>
                    <a:pt x="6983" y="454"/>
                    <a:pt x="7000" y="476"/>
                  </a:cubicBezTo>
                  <a:cubicBezTo>
                    <a:pt x="7018" y="498"/>
                    <a:pt x="7041" y="537"/>
                    <a:pt x="7071" y="593"/>
                  </a:cubicBezTo>
                  <a:lnTo>
                    <a:pt x="7146" y="733"/>
                  </a:lnTo>
                  <a:lnTo>
                    <a:pt x="6998" y="733"/>
                  </a:lnTo>
                  <a:lnTo>
                    <a:pt x="6908" y="576"/>
                  </a:lnTo>
                  <a:cubicBezTo>
                    <a:pt x="6876" y="520"/>
                    <a:pt x="6854" y="485"/>
                    <a:pt x="6843" y="470"/>
                  </a:cubicBezTo>
                  <a:cubicBezTo>
                    <a:pt x="6831" y="456"/>
                    <a:pt x="6819" y="446"/>
                    <a:pt x="6805" y="440"/>
                  </a:cubicBezTo>
                  <a:cubicBezTo>
                    <a:pt x="6792" y="435"/>
                    <a:pt x="6772" y="432"/>
                    <a:pt x="6743" y="432"/>
                  </a:cubicBezTo>
                  <a:lnTo>
                    <a:pt x="6718" y="432"/>
                  </a:lnTo>
                  <a:lnTo>
                    <a:pt x="6718" y="733"/>
                  </a:lnTo>
                  <a:lnTo>
                    <a:pt x="6594" y="733"/>
                  </a:lnTo>
                  <a:close/>
                  <a:moveTo>
                    <a:pt x="6718" y="317"/>
                  </a:moveTo>
                  <a:lnTo>
                    <a:pt x="6810" y="317"/>
                  </a:lnTo>
                  <a:cubicBezTo>
                    <a:pt x="6869" y="317"/>
                    <a:pt x="6906" y="314"/>
                    <a:pt x="6921" y="308"/>
                  </a:cubicBezTo>
                  <a:cubicBezTo>
                    <a:pt x="6936" y="302"/>
                    <a:pt x="6947" y="292"/>
                    <a:pt x="6956" y="278"/>
                  </a:cubicBezTo>
                  <a:cubicBezTo>
                    <a:pt x="6964" y="263"/>
                    <a:pt x="6968" y="245"/>
                    <a:pt x="6968" y="224"/>
                  </a:cubicBezTo>
                  <a:cubicBezTo>
                    <a:pt x="6968" y="199"/>
                    <a:pt x="6963" y="180"/>
                    <a:pt x="6952" y="165"/>
                  </a:cubicBezTo>
                  <a:cubicBezTo>
                    <a:pt x="6941" y="150"/>
                    <a:pt x="6925" y="140"/>
                    <a:pt x="6905" y="136"/>
                  </a:cubicBezTo>
                  <a:cubicBezTo>
                    <a:pt x="6895" y="135"/>
                    <a:pt x="6865" y="134"/>
                    <a:pt x="6815" y="134"/>
                  </a:cubicBezTo>
                  <a:lnTo>
                    <a:pt x="6718" y="134"/>
                  </a:lnTo>
                  <a:lnTo>
                    <a:pt x="6718" y="317"/>
                  </a:lnTo>
                  <a:close/>
                  <a:moveTo>
                    <a:pt x="7186" y="499"/>
                  </a:moveTo>
                  <a:lnTo>
                    <a:pt x="7307" y="485"/>
                  </a:lnTo>
                  <a:cubicBezTo>
                    <a:pt x="7314" y="532"/>
                    <a:pt x="7329" y="567"/>
                    <a:pt x="7351" y="590"/>
                  </a:cubicBezTo>
                  <a:cubicBezTo>
                    <a:pt x="7373" y="612"/>
                    <a:pt x="7403" y="623"/>
                    <a:pt x="7441" y="623"/>
                  </a:cubicBezTo>
                  <a:cubicBezTo>
                    <a:pt x="7481" y="623"/>
                    <a:pt x="7511" y="613"/>
                    <a:pt x="7531" y="593"/>
                  </a:cubicBezTo>
                  <a:cubicBezTo>
                    <a:pt x="7551" y="574"/>
                    <a:pt x="7561" y="550"/>
                    <a:pt x="7561" y="524"/>
                  </a:cubicBezTo>
                  <a:cubicBezTo>
                    <a:pt x="7561" y="507"/>
                    <a:pt x="7557" y="492"/>
                    <a:pt x="7549" y="480"/>
                  </a:cubicBezTo>
                  <a:cubicBezTo>
                    <a:pt x="7540" y="468"/>
                    <a:pt x="7525" y="458"/>
                    <a:pt x="7504" y="449"/>
                  </a:cubicBezTo>
                  <a:cubicBezTo>
                    <a:pt x="7489" y="443"/>
                    <a:pt x="7456" y="433"/>
                    <a:pt x="7405" y="417"/>
                  </a:cubicBezTo>
                  <a:cubicBezTo>
                    <a:pt x="7338" y="398"/>
                    <a:pt x="7292" y="374"/>
                    <a:pt x="7265" y="346"/>
                  </a:cubicBezTo>
                  <a:cubicBezTo>
                    <a:pt x="7227" y="306"/>
                    <a:pt x="7209" y="258"/>
                    <a:pt x="7209" y="201"/>
                  </a:cubicBezTo>
                  <a:cubicBezTo>
                    <a:pt x="7209" y="164"/>
                    <a:pt x="7217" y="130"/>
                    <a:pt x="7235" y="98"/>
                  </a:cubicBezTo>
                  <a:cubicBezTo>
                    <a:pt x="7253" y="66"/>
                    <a:pt x="7278" y="41"/>
                    <a:pt x="7312" y="25"/>
                  </a:cubicBezTo>
                  <a:cubicBezTo>
                    <a:pt x="7345" y="8"/>
                    <a:pt x="7385" y="0"/>
                    <a:pt x="7432" y="0"/>
                  </a:cubicBezTo>
                  <a:cubicBezTo>
                    <a:pt x="7509" y="0"/>
                    <a:pt x="7567" y="19"/>
                    <a:pt x="7606" y="59"/>
                  </a:cubicBezTo>
                  <a:cubicBezTo>
                    <a:pt x="7645" y="99"/>
                    <a:pt x="7666" y="152"/>
                    <a:pt x="7668" y="218"/>
                  </a:cubicBezTo>
                  <a:lnTo>
                    <a:pt x="7544" y="225"/>
                  </a:lnTo>
                  <a:cubicBezTo>
                    <a:pt x="7538" y="187"/>
                    <a:pt x="7527" y="161"/>
                    <a:pt x="7510" y="145"/>
                  </a:cubicBezTo>
                  <a:cubicBezTo>
                    <a:pt x="7492" y="128"/>
                    <a:pt x="7466" y="120"/>
                    <a:pt x="7431" y="120"/>
                  </a:cubicBezTo>
                  <a:cubicBezTo>
                    <a:pt x="7395" y="120"/>
                    <a:pt x="7367" y="129"/>
                    <a:pt x="7347" y="146"/>
                  </a:cubicBezTo>
                  <a:cubicBezTo>
                    <a:pt x="7334" y="157"/>
                    <a:pt x="7327" y="172"/>
                    <a:pt x="7327" y="191"/>
                  </a:cubicBezTo>
                  <a:cubicBezTo>
                    <a:pt x="7327" y="208"/>
                    <a:pt x="7333" y="223"/>
                    <a:pt x="7345" y="235"/>
                  </a:cubicBezTo>
                  <a:cubicBezTo>
                    <a:pt x="7361" y="250"/>
                    <a:pt x="7399" y="266"/>
                    <a:pt x="7459" y="283"/>
                  </a:cubicBezTo>
                  <a:cubicBezTo>
                    <a:pt x="7519" y="300"/>
                    <a:pt x="7564" y="317"/>
                    <a:pt x="7593" y="335"/>
                  </a:cubicBezTo>
                  <a:cubicBezTo>
                    <a:pt x="7622" y="353"/>
                    <a:pt x="7644" y="377"/>
                    <a:pt x="7661" y="408"/>
                  </a:cubicBezTo>
                  <a:cubicBezTo>
                    <a:pt x="7677" y="439"/>
                    <a:pt x="7685" y="478"/>
                    <a:pt x="7685" y="523"/>
                  </a:cubicBezTo>
                  <a:cubicBezTo>
                    <a:pt x="7685" y="565"/>
                    <a:pt x="7675" y="603"/>
                    <a:pt x="7656" y="639"/>
                  </a:cubicBezTo>
                  <a:cubicBezTo>
                    <a:pt x="7636" y="676"/>
                    <a:pt x="7609" y="702"/>
                    <a:pt x="7573" y="720"/>
                  </a:cubicBezTo>
                  <a:cubicBezTo>
                    <a:pt x="7537" y="737"/>
                    <a:pt x="7493" y="746"/>
                    <a:pt x="7440" y="746"/>
                  </a:cubicBezTo>
                  <a:cubicBezTo>
                    <a:pt x="7362" y="746"/>
                    <a:pt x="7302" y="725"/>
                    <a:pt x="7261" y="683"/>
                  </a:cubicBezTo>
                  <a:cubicBezTo>
                    <a:pt x="7219" y="641"/>
                    <a:pt x="7195" y="579"/>
                    <a:pt x="7186" y="499"/>
                  </a:cubicBezTo>
                  <a:close/>
                </a:path>
              </a:pathLst>
            </a:custGeom>
            <a:solidFill>
              <a:srgbClr val="000000"/>
            </a:solidFill>
            <a:ln w="0">
              <a:solidFill>
                <a:srgbClr val="000000"/>
              </a:solidFill>
              <a:prstDash val="solid"/>
              <a:round/>
            </a:ln>
          </p:spPr>
          <p:txBody>
            <a:bodyPr vert="horz" wrap="square" lIns="91440" tIns="45720" rIns="91440" bIns="45720" numCol="1" anchor="t" anchorCtr="0" compatLnSpc="1"/>
            <a:lstStyle/>
            <a:p>
              <a:endParaRPr lang="en-IN"/>
            </a:p>
          </p:txBody>
        </p:sp>
        <p:sp>
          <p:nvSpPr>
            <p:cNvPr id="16" name="Freeform 16"/>
            <p:cNvSpPr>
              <a:spLocks noEditPoints="1"/>
            </p:cNvSpPr>
            <p:nvPr/>
          </p:nvSpPr>
          <p:spPr bwMode="auto">
            <a:xfrm>
              <a:off x="2519" y="2235"/>
              <a:ext cx="377" cy="44"/>
            </a:xfrm>
            <a:custGeom>
              <a:avLst/>
              <a:gdLst>
                <a:gd name="T0" fmla="*/ 436 w 6276"/>
                <a:gd name="T1" fmla="*/ 92 h 746"/>
                <a:gd name="T2" fmla="*/ 430 w 6276"/>
                <a:gd name="T3" fmla="*/ 661 h 746"/>
                <a:gd name="T4" fmla="*/ 0 w 6276"/>
                <a:gd name="T5" fmla="*/ 12 h 746"/>
                <a:gd name="T6" fmla="*/ 292 w 6276"/>
                <a:gd name="T7" fmla="*/ 605 h 746"/>
                <a:gd name="T8" fmla="*/ 374 w 6276"/>
                <a:gd name="T9" fmla="*/ 245 h 746"/>
                <a:gd name="T10" fmla="*/ 124 w 6276"/>
                <a:gd name="T11" fmla="*/ 134 h 746"/>
                <a:gd name="T12" fmla="*/ 729 w 6276"/>
                <a:gd name="T13" fmla="*/ 733 h 746"/>
                <a:gd name="T14" fmla="*/ 982 w 6276"/>
                <a:gd name="T15" fmla="*/ 590 h 746"/>
                <a:gd name="T16" fmla="*/ 1180 w 6276"/>
                <a:gd name="T17" fmla="*/ 480 h 746"/>
                <a:gd name="T18" fmla="*/ 840 w 6276"/>
                <a:gd name="T19" fmla="*/ 201 h 746"/>
                <a:gd name="T20" fmla="*/ 1237 w 6276"/>
                <a:gd name="T21" fmla="*/ 59 h 746"/>
                <a:gd name="T22" fmla="*/ 1062 w 6276"/>
                <a:gd name="T23" fmla="*/ 120 h 746"/>
                <a:gd name="T24" fmla="*/ 1090 w 6276"/>
                <a:gd name="T25" fmla="*/ 283 h 746"/>
                <a:gd name="T26" fmla="*/ 1287 w 6276"/>
                <a:gd name="T27" fmla="*/ 639 h 746"/>
                <a:gd name="T28" fmla="*/ 817 w 6276"/>
                <a:gd name="T29" fmla="*/ 499 h 746"/>
                <a:gd name="T30" fmla="*/ 1381 w 6276"/>
                <a:gd name="T31" fmla="*/ 12 h 746"/>
                <a:gd name="T32" fmla="*/ 1687 w 6276"/>
                <a:gd name="T33" fmla="*/ 733 h 746"/>
                <a:gd name="T34" fmla="*/ 2198 w 6276"/>
                <a:gd name="T35" fmla="*/ 12 h 746"/>
                <a:gd name="T36" fmla="*/ 2398 w 6276"/>
                <a:gd name="T37" fmla="*/ 348 h 746"/>
                <a:gd name="T38" fmla="*/ 2489 w 6276"/>
                <a:gd name="T39" fmla="*/ 733 h 746"/>
                <a:gd name="T40" fmla="*/ 2148 w 6276"/>
                <a:gd name="T41" fmla="*/ 440 h 746"/>
                <a:gd name="T42" fmla="*/ 1937 w 6276"/>
                <a:gd name="T43" fmla="*/ 733 h 746"/>
                <a:gd name="T44" fmla="*/ 2299 w 6276"/>
                <a:gd name="T45" fmla="*/ 278 h 746"/>
                <a:gd name="T46" fmla="*/ 2158 w 6276"/>
                <a:gd name="T47" fmla="*/ 134 h 746"/>
                <a:gd name="T48" fmla="*/ 2541 w 6276"/>
                <a:gd name="T49" fmla="*/ 12 h 746"/>
                <a:gd name="T50" fmla="*/ 2785 w 6276"/>
                <a:gd name="T51" fmla="*/ 12 h 746"/>
                <a:gd name="T52" fmla="*/ 3250 w 6276"/>
                <a:gd name="T53" fmla="*/ 109 h 746"/>
                <a:gd name="T54" fmla="*/ 3269 w 6276"/>
                <a:gd name="T55" fmla="*/ 416 h 746"/>
                <a:gd name="T56" fmla="*/ 3143 w 6276"/>
                <a:gd name="T57" fmla="*/ 729 h 746"/>
                <a:gd name="T58" fmla="*/ 2909 w 6276"/>
                <a:gd name="T59" fmla="*/ 132 h 746"/>
                <a:gd name="T60" fmla="*/ 3130 w 6276"/>
                <a:gd name="T61" fmla="*/ 271 h 746"/>
                <a:gd name="T62" fmla="*/ 2980 w 6276"/>
                <a:gd name="T63" fmla="*/ 132 h 746"/>
                <a:gd name="T64" fmla="*/ 3024 w 6276"/>
                <a:gd name="T65" fmla="*/ 612 h 746"/>
                <a:gd name="T66" fmla="*/ 3158 w 6276"/>
                <a:gd name="T67" fmla="*/ 462 h 746"/>
                <a:gd name="T68" fmla="*/ 3392 w 6276"/>
                <a:gd name="T69" fmla="*/ 12 h 746"/>
                <a:gd name="T70" fmla="*/ 3558 w 6276"/>
                <a:gd name="T71" fmla="*/ 594 h 746"/>
                <a:gd name="T72" fmla="*/ 3757 w 6276"/>
                <a:gd name="T73" fmla="*/ 411 h 746"/>
                <a:gd name="T74" fmla="*/ 3871 w 6276"/>
                <a:gd name="T75" fmla="*/ 574 h 746"/>
                <a:gd name="T76" fmla="*/ 3511 w 6276"/>
                <a:gd name="T77" fmla="*/ 722 h 746"/>
                <a:gd name="T78" fmla="*/ 3392 w 6276"/>
                <a:gd name="T79" fmla="*/ 12 h 746"/>
                <a:gd name="T80" fmla="*/ 3973 w 6276"/>
                <a:gd name="T81" fmla="*/ 12 h 746"/>
                <a:gd name="T82" fmla="*/ 4279 w 6276"/>
                <a:gd name="T83" fmla="*/ 733 h 746"/>
                <a:gd name="T84" fmla="*/ 4589 w 6276"/>
                <a:gd name="T85" fmla="*/ 93 h 746"/>
                <a:gd name="T86" fmla="*/ 5099 w 6276"/>
                <a:gd name="T87" fmla="*/ 374 h 746"/>
                <a:gd name="T88" fmla="*/ 4504 w 6276"/>
                <a:gd name="T89" fmla="*/ 377 h 746"/>
                <a:gd name="T90" fmla="*/ 4923 w 6276"/>
                <a:gd name="T91" fmla="*/ 558 h 746"/>
                <a:gd name="T92" fmla="*/ 4678 w 6276"/>
                <a:gd name="T93" fmla="*/ 186 h 746"/>
                <a:gd name="T94" fmla="*/ 5462 w 6276"/>
                <a:gd name="T95" fmla="*/ 12 h 746"/>
                <a:gd name="T96" fmla="*/ 5662 w 6276"/>
                <a:gd name="T97" fmla="*/ 348 h 746"/>
                <a:gd name="T98" fmla="*/ 5753 w 6276"/>
                <a:gd name="T99" fmla="*/ 733 h 746"/>
                <a:gd name="T100" fmla="*/ 5412 w 6276"/>
                <a:gd name="T101" fmla="*/ 440 h 746"/>
                <a:gd name="T102" fmla="*/ 5201 w 6276"/>
                <a:gd name="T103" fmla="*/ 733 h 746"/>
                <a:gd name="T104" fmla="*/ 5563 w 6276"/>
                <a:gd name="T105" fmla="*/ 278 h 746"/>
                <a:gd name="T106" fmla="*/ 5422 w 6276"/>
                <a:gd name="T107" fmla="*/ 134 h 746"/>
                <a:gd name="T108" fmla="*/ 5898 w 6276"/>
                <a:gd name="T109" fmla="*/ 485 h 746"/>
                <a:gd name="T110" fmla="*/ 6152 w 6276"/>
                <a:gd name="T111" fmla="*/ 524 h 746"/>
                <a:gd name="T112" fmla="*/ 5856 w 6276"/>
                <a:gd name="T113" fmla="*/ 346 h 746"/>
                <a:gd name="T114" fmla="*/ 6023 w 6276"/>
                <a:gd name="T115" fmla="*/ 0 h 746"/>
                <a:gd name="T116" fmla="*/ 6101 w 6276"/>
                <a:gd name="T117" fmla="*/ 145 h 746"/>
                <a:gd name="T118" fmla="*/ 5936 w 6276"/>
                <a:gd name="T119" fmla="*/ 235 h 746"/>
                <a:gd name="T120" fmla="*/ 6276 w 6276"/>
                <a:gd name="T121" fmla="*/ 523 h 746"/>
                <a:gd name="T122" fmla="*/ 5852 w 6276"/>
                <a:gd name="T123" fmla="*/ 683 h 7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276" h="746">
                  <a:moveTo>
                    <a:pt x="0" y="12"/>
                  </a:moveTo>
                  <a:lnTo>
                    <a:pt x="227" y="12"/>
                  </a:lnTo>
                  <a:cubicBezTo>
                    <a:pt x="278" y="12"/>
                    <a:pt x="317" y="17"/>
                    <a:pt x="343" y="26"/>
                  </a:cubicBezTo>
                  <a:cubicBezTo>
                    <a:pt x="379" y="38"/>
                    <a:pt x="410" y="60"/>
                    <a:pt x="436" y="92"/>
                  </a:cubicBezTo>
                  <a:cubicBezTo>
                    <a:pt x="462" y="124"/>
                    <a:pt x="481" y="163"/>
                    <a:pt x="494" y="209"/>
                  </a:cubicBezTo>
                  <a:cubicBezTo>
                    <a:pt x="508" y="255"/>
                    <a:pt x="515" y="312"/>
                    <a:pt x="515" y="380"/>
                  </a:cubicBezTo>
                  <a:cubicBezTo>
                    <a:pt x="515" y="439"/>
                    <a:pt x="508" y="490"/>
                    <a:pt x="496" y="533"/>
                  </a:cubicBezTo>
                  <a:cubicBezTo>
                    <a:pt x="480" y="586"/>
                    <a:pt x="458" y="628"/>
                    <a:pt x="430" y="661"/>
                  </a:cubicBezTo>
                  <a:cubicBezTo>
                    <a:pt x="409" y="685"/>
                    <a:pt x="380" y="704"/>
                    <a:pt x="343" y="718"/>
                  </a:cubicBezTo>
                  <a:cubicBezTo>
                    <a:pt x="316" y="728"/>
                    <a:pt x="279" y="733"/>
                    <a:pt x="233" y="733"/>
                  </a:cubicBezTo>
                  <a:lnTo>
                    <a:pt x="0" y="733"/>
                  </a:lnTo>
                  <a:lnTo>
                    <a:pt x="0" y="12"/>
                  </a:lnTo>
                  <a:close/>
                  <a:moveTo>
                    <a:pt x="124" y="134"/>
                  </a:moveTo>
                  <a:lnTo>
                    <a:pt x="124" y="612"/>
                  </a:lnTo>
                  <a:lnTo>
                    <a:pt x="217" y="612"/>
                  </a:lnTo>
                  <a:cubicBezTo>
                    <a:pt x="251" y="612"/>
                    <a:pt x="276" y="610"/>
                    <a:pt x="292" y="605"/>
                  </a:cubicBezTo>
                  <a:cubicBezTo>
                    <a:pt x="312" y="599"/>
                    <a:pt x="328" y="589"/>
                    <a:pt x="342" y="575"/>
                  </a:cubicBezTo>
                  <a:cubicBezTo>
                    <a:pt x="355" y="561"/>
                    <a:pt x="366" y="538"/>
                    <a:pt x="374" y="505"/>
                  </a:cubicBezTo>
                  <a:cubicBezTo>
                    <a:pt x="382" y="473"/>
                    <a:pt x="387" y="429"/>
                    <a:pt x="387" y="373"/>
                  </a:cubicBezTo>
                  <a:cubicBezTo>
                    <a:pt x="387" y="317"/>
                    <a:pt x="382" y="275"/>
                    <a:pt x="374" y="245"/>
                  </a:cubicBezTo>
                  <a:cubicBezTo>
                    <a:pt x="366" y="215"/>
                    <a:pt x="354" y="192"/>
                    <a:pt x="339" y="175"/>
                  </a:cubicBezTo>
                  <a:cubicBezTo>
                    <a:pt x="324" y="158"/>
                    <a:pt x="305" y="147"/>
                    <a:pt x="282" y="141"/>
                  </a:cubicBezTo>
                  <a:cubicBezTo>
                    <a:pt x="264" y="136"/>
                    <a:pt x="230" y="134"/>
                    <a:pt x="180" y="134"/>
                  </a:cubicBezTo>
                  <a:lnTo>
                    <a:pt x="124" y="134"/>
                  </a:lnTo>
                  <a:close/>
                  <a:moveTo>
                    <a:pt x="605" y="733"/>
                  </a:moveTo>
                  <a:lnTo>
                    <a:pt x="605" y="12"/>
                  </a:lnTo>
                  <a:lnTo>
                    <a:pt x="729" y="12"/>
                  </a:lnTo>
                  <a:lnTo>
                    <a:pt x="729" y="733"/>
                  </a:lnTo>
                  <a:lnTo>
                    <a:pt x="605" y="733"/>
                  </a:lnTo>
                  <a:close/>
                  <a:moveTo>
                    <a:pt x="817" y="499"/>
                  </a:moveTo>
                  <a:lnTo>
                    <a:pt x="938" y="485"/>
                  </a:lnTo>
                  <a:cubicBezTo>
                    <a:pt x="945" y="532"/>
                    <a:pt x="960" y="567"/>
                    <a:pt x="982" y="590"/>
                  </a:cubicBezTo>
                  <a:cubicBezTo>
                    <a:pt x="1004" y="612"/>
                    <a:pt x="1034" y="623"/>
                    <a:pt x="1072" y="623"/>
                  </a:cubicBezTo>
                  <a:cubicBezTo>
                    <a:pt x="1112" y="623"/>
                    <a:pt x="1142" y="613"/>
                    <a:pt x="1162" y="593"/>
                  </a:cubicBezTo>
                  <a:cubicBezTo>
                    <a:pt x="1182" y="574"/>
                    <a:pt x="1192" y="550"/>
                    <a:pt x="1192" y="524"/>
                  </a:cubicBezTo>
                  <a:cubicBezTo>
                    <a:pt x="1192" y="507"/>
                    <a:pt x="1188" y="492"/>
                    <a:pt x="1180" y="480"/>
                  </a:cubicBezTo>
                  <a:cubicBezTo>
                    <a:pt x="1171" y="468"/>
                    <a:pt x="1156" y="458"/>
                    <a:pt x="1135" y="449"/>
                  </a:cubicBezTo>
                  <a:cubicBezTo>
                    <a:pt x="1120" y="443"/>
                    <a:pt x="1087" y="433"/>
                    <a:pt x="1036" y="417"/>
                  </a:cubicBezTo>
                  <a:cubicBezTo>
                    <a:pt x="969" y="398"/>
                    <a:pt x="923" y="374"/>
                    <a:pt x="896" y="346"/>
                  </a:cubicBezTo>
                  <a:cubicBezTo>
                    <a:pt x="858" y="306"/>
                    <a:pt x="840" y="258"/>
                    <a:pt x="840" y="201"/>
                  </a:cubicBezTo>
                  <a:cubicBezTo>
                    <a:pt x="840" y="164"/>
                    <a:pt x="848" y="130"/>
                    <a:pt x="866" y="98"/>
                  </a:cubicBezTo>
                  <a:cubicBezTo>
                    <a:pt x="884" y="66"/>
                    <a:pt x="909" y="41"/>
                    <a:pt x="943" y="25"/>
                  </a:cubicBezTo>
                  <a:cubicBezTo>
                    <a:pt x="976" y="8"/>
                    <a:pt x="1016" y="0"/>
                    <a:pt x="1063" y="0"/>
                  </a:cubicBezTo>
                  <a:cubicBezTo>
                    <a:pt x="1140" y="0"/>
                    <a:pt x="1198" y="19"/>
                    <a:pt x="1237" y="59"/>
                  </a:cubicBezTo>
                  <a:cubicBezTo>
                    <a:pt x="1276" y="99"/>
                    <a:pt x="1297" y="152"/>
                    <a:pt x="1299" y="218"/>
                  </a:cubicBezTo>
                  <a:lnTo>
                    <a:pt x="1175" y="225"/>
                  </a:lnTo>
                  <a:cubicBezTo>
                    <a:pt x="1169" y="187"/>
                    <a:pt x="1158" y="161"/>
                    <a:pt x="1141" y="145"/>
                  </a:cubicBezTo>
                  <a:cubicBezTo>
                    <a:pt x="1123" y="128"/>
                    <a:pt x="1097" y="120"/>
                    <a:pt x="1062" y="120"/>
                  </a:cubicBezTo>
                  <a:cubicBezTo>
                    <a:pt x="1026" y="120"/>
                    <a:pt x="998" y="129"/>
                    <a:pt x="978" y="146"/>
                  </a:cubicBezTo>
                  <a:cubicBezTo>
                    <a:pt x="965" y="157"/>
                    <a:pt x="958" y="172"/>
                    <a:pt x="958" y="191"/>
                  </a:cubicBezTo>
                  <a:cubicBezTo>
                    <a:pt x="958" y="208"/>
                    <a:pt x="964" y="223"/>
                    <a:pt x="976" y="235"/>
                  </a:cubicBezTo>
                  <a:cubicBezTo>
                    <a:pt x="992" y="250"/>
                    <a:pt x="1030" y="266"/>
                    <a:pt x="1090" y="283"/>
                  </a:cubicBezTo>
                  <a:cubicBezTo>
                    <a:pt x="1150" y="300"/>
                    <a:pt x="1195" y="317"/>
                    <a:pt x="1224" y="335"/>
                  </a:cubicBezTo>
                  <a:cubicBezTo>
                    <a:pt x="1253" y="353"/>
                    <a:pt x="1275" y="377"/>
                    <a:pt x="1292" y="408"/>
                  </a:cubicBezTo>
                  <a:cubicBezTo>
                    <a:pt x="1308" y="439"/>
                    <a:pt x="1316" y="478"/>
                    <a:pt x="1316" y="523"/>
                  </a:cubicBezTo>
                  <a:cubicBezTo>
                    <a:pt x="1316" y="565"/>
                    <a:pt x="1306" y="603"/>
                    <a:pt x="1287" y="639"/>
                  </a:cubicBezTo>
                  <a:cubicBezTo>
                    <a:pt x="1267" y="676"/>
                    <a:pt x="1240" y="702"/>
                    <a:pt x="1204" y="720"/>
                  </a:cubicBezTo>
                  <a:cubicBezTo>
                    <a:pt x="1168" y="737"/>
                    <a:pt x="1124" y="746"/>
                    <a:pt x="1071" y="746"/>
                  </a:cubicBezTo>
                  <a:cubicBezTo>
                    <a:pt x="993" y="746"/>
                    <a:pt x="933" y="725"/>
                    <a:pt x="892" y="683"/>
                  </a:cubicBezTo>
                  <a:cubicBezTo>
                    <a:pt x="850" y="641"/>
                    <a:pt x="826" y="579"/>
                    <a:pt x="817" y="499"/>
                  </a:cubicBezTo>
                  <a:close/>
                  <a:moveTo>
                    <a:pt x="1563" y="733"/>
                  </a:moveTo>
                  <a:lnTo>
                    <a:pt x="1563" y="134"/>
                  </a:lnTo>
                  <a:lnTo>
                    <a:pt x="1381" y="134"/>
                  </a:lnTo>
                  <a:lnTo>
                    <a:pt x="1381" y="12"/>
                  </a:lnTo>
                  <a:lnTo>
                    <a:pt x="1868" y="12"/>
                  </a:lnTo>
                  <a:lnTo>
                    <a:pt x="1868" y="134"/>
                  </a:lnTo>
                  <a:lnTo>
                    <a:pt x="1687" y="134"/>
                  </a:lnTo>
                  <a:lnTo>
                    <a:pt x="1687" y="733"/>
                  </a:lnTo>
                  <a:lnTo>
                    <a:pt x="1563" y="733"/>
                  </a:lnTo>
                  <a:close/>
                  <a:moveTo>
                    <a:pt x="1937" y="733"/>
                  </a:moveTo>
                  <a:lnTo>
                    <a:pt x="1937" y="12"/>
                  </a:lnTo>
                  <a:lnTo>
                    <a:pt x="2198" y="12"/>
                  </a:lnTo>
                  <a:cubicBezTo>
                    <a:pt x="2263" y="12"/>
                    <a:pt x="2311" y="18"/>
                    <a:pt x="2341" y="31"/>
                  </a:cubicBezTo>
                  <a:cubicBezTo>
                    <a:pt x="2370" y="44"/>
                    <a:pt x="2394" y="67"/>
                    <a:pt x="2412" y="101"/>
                  </a:cubicBezTo>
                  <a:cubicBezTo>
                    <a:pt x="2430" y="134"/>
                    <a:pt x="2439" y="172"/>
                    <a:pt x="2439" y="214"/>
                  </a:cubicBezTo>
                  <a:cubicBezTo>
                    <a:pt x="2439" y="268"/>
                    <a:pt x="2425" y="313"/>
                    <a:pt x="2398" y="348"/>
                  </a:cubicBezTo>
                  <a:cubicBezTo>
                    <a:pt x="2371" y="384"/>
                    <a:pt x="2331" y="406"/>
                    <a:pt x="2277" y="415"/>
                  </a:cubicBezTo>
                  <a:cubicBezTo>
                    <a:pt x="2304" y="433"/>
                    <a:pt x="2326" y="454"/>
                    <a:pt x="2343" y="476"/>
                  </a:cubicBezTo>
                  <a:cubicBezTo>
                    <a:pt x="2361" y="498"/>
                    <a:pt x="2384" y="537"/>
                    <a:pt x="2414" y="593"/>
                  </a:cubicBezTo>
                  <a:lnTo>
                    <a:pt x="2489" y="733"/>
                  </a:lnTo>
                  <a:lnTo>
                    <a:pt x="2341" y="733"/>
                  </a:lnTo>
                  <a:lnTo>
                    <a:pt x="2251" y="576"/>
                  </a:lnTo>
                  <a:cubicBezTo>
                    <a:pt x="2219" y="520"/>
                    <a:pt x="2197" y="485"/>
                    <a:pt x="2186" y="470"/>
                  </a:cubicBezTo>
                  <a:cubicBezTo>
                    <a:pt x="2174" y="456"/>
                    <a:pt x="2162" y="446"/>
                    <a:pt x="2148" y="440"/>
                  </a:cubicBezTo>
                  <a:cubicBezTo>
                    <a:pt x="2135" y="435"/>
                    <a:pt x="2115" y="432"/>
                    <a:pt x="2086" y="432"/>
                  </a:cubicBezTo>
                  <a:lnTo>
                    <a:pt x="2061" y="432"/>
                  </a:lnTo>
                  <a:lnTo>
                    <a:pt x="2061" y="733"/>
                  </a:lnTo>
                  <a:lnTo>
                    <a:pt x="1937" y="733"/>
                  </a:lnTo>
                  <a:close/>
                  <a:moveTo>
                    <a:pt x="2061" y="317"/>
                  </a:moveTo>
                  <a:lnTo>
                    <a:pt x="2153" y="317"/>
                  </a:lnTo>
                  <a:cubicBezTo>
                    <a:pt x="2212" y="317"/>
                    <a:pt x="2249" y="314"/>
                    <a:pt x="2264" y="308"/>
                  </a:cubicBezTo>
                  <a:cubicBezTo>
                    <a:pt x="2279" y="302"/>
                    <a:pt x="2290" y="292"/>
                    <a:pt x="2299" y="278"/>
                  </a:cubicBezTo>
                  <a:cubicBezTo>
                    <a:pt x="2307" y="263"/>
                    <a:pt x="2311" y="245"/>
                    <a:pt x="2311" y="224"/>
                  </a:cubicBezTo>
                  <a:cubicBezTo>
                    <a:pt x="2311" y="199"/>
                    <a:pt x="2306" y="180"/>
                    <a:pt x="2295" y="165"/>
                  </a:cubicBezTo>
                  <a:cubicBezTo>
                    <a:pt x="2284" y="150"/>
                    <a:pt x="2268" y="140"/>
                    <a:pt x="2248" y="136"/>
                  </a:cubicBezTo>
                  <a:cubicBezTo>
                    <a:pt x="2238" y="135"/>
                    <a:pt x="2208" y="134"/>
                    <a:pt x="2158" y="134"/>
                  </a:cubicBezTo>
                  <a:lnTo>
                    <a:pt x="2061" y="134"/>
                  </a:lnTo>
                  <a:lnTo>
                    <a:pt x="2061" y="317"/>
                  </a:lnTo>
                  <a:close/>
                  <a:moveTo>
                    <a:pt x="2541" y="733"/>
                  </a:moveTo>
                  <a:lnTo>
                    <a:pt x="2541" y="12"/>
                  </a:lnTo>
                  <a:lnTo>
                    <a:pt x="2665" y="12"/>
                  </a:lnTo>
                  <a:lnTo>
                    <a:pt x="2665" y="733"/>
                  </a:lnTo>
                  <a:lnTo>
                    <a:pt x="2541" y="733"/>
                  </a:lnTo>
                  <a:close/>
                  <a:moveTo>
                    <a:pt x="2785" y="12"/>
                  </a:moveTo>
                  <a:lnTo>
                    <a:pt x="3030" y="12"/>
                  </a:lnTo>
                  <a:cubicBezTo>
                    <a:pt x="3079" y="12"/>
                    <a:pt x="3115" y="14"/>
                    <a:pt x="3139" y="19"/>
                  </a:cubicBezTo>
                  <a:cubicBezTo>
                    <a:pt x="3163" y="24"/>
                    <a:pt x="3184" y="34"/>
                    <a:pt x="3203" y="49"/>
                  </a:cubicBezTo>
                  <a:cubicBezTo>
                    <a:pt x="3222" y="64"/>
                    <a:pt x="3237" y="84"/>
                    <a:pt x="3250" y="109"/>
                  </a:cubicBezTo>
                  <a:cubicBezTo>
                    <a:pt x="3263" y="134"/>
                    <a:pt x="3269" y="162"/>
                    <a:pt x="3269" y="194"/>
                  </a:cubicBezTo>
                  <a:cubicBezTo>
                    <a:pt x="3269" y="227"/>
                    <a:pt x="3261" y="258"/>
                    <a:pt x="3246" y="287"/>
                  </a:cubicBezTo>
                  <a:cubicBezTo>
                    <a:pt x="3230" y="315"/>
                    <a:pt x="3209" y="336"/>
                    <a:pt x="3183" y="350"/>
                  </a:cubicBezTo>
                  <a:cubicBezTo>
                    <a:pt x="3220" y="363"/>
                    <a:pt x="3249" y="385"/>
                    <a:pt x="3269" y="416"/>
                  </a:cubicBezTo>
                  <a:cubicBezTo>
                    <a:pt x="3289" y="446"/>
                    <a:pt x="3299" y="483"/>
                    <a:pt x="3299" y="524"/>
                  </a:cubicBezTo>
                  <a:cubicBezTo>
                    <a:pt x="3299" y="557"/>
                    <a:pt x="3292" y="589"/>
                    <a:pt x="3280" y="620"/>
                  </a:cubicBezTo>
                  <a:cubicBezTo>
                    <a:pt x="3267" y="651"/>
                    <a:pt x="3249" y="676"/>
                    <a:pt x="3226" y="694"/>
                  </a:cubicBezTo>
                  <a:cubicBezTo>
                    <a:pt x="3204" y="713"/>
                    <a:pt x="3176" y="724"/>
                    <a:pt x="3143" y="729"/>
                  </a:cubicBezTo>
                  <a:cubicBezTo>
                    <a:pt x="3123" y="731"/>
                    <a:pt x="3073" y="733"/>
                    <a:pt x="2994" y="733"/>
                  </a:cubicBezTo>
                  <a:lnTo>
                    <a:pt x="2785" y="733"/>
                  </a:lnTo>
                  <a:lnTo>
                    <a:pt x="2785" y="12"/>
                  </a:lnTo>
                  <a:close/>
                  <a:moveTo>
                    <a:pt x="2909" y="132"/>
                  </a:moveTo>
                  <a:lnTo>
                    <a:pt x="2909" y="299"/>
                  </a:lnTo>
                  <a:lnTo>
                    <a:pt x="2990" y="299"/>
                  </a:lnTo>
                  <a:cubicBezTo>
                    <a:pt x="3038" y="299"/>
                    <a:pt x="3068" y="298"/>
                    <a:pt x="3080" y="296"/>
                  </a:cubicBezTo>
                  <a:cubicBezTo>
                    <a:pt x="3101" y="293"/>
                    <a:pt x="3118" y="285"/>
                    <a:pt x="3130" y="271"/>
                  </a:cubicBezTo>
                  <a:cubicBezTo>
                    <a:pt x="3142" y="256"/>
                    <a:pt x="3148" y="238"/>
                    <a:pt x="3148" y="214"/>
                  </a:cubicBezTo>
                  <a:cubicBezTo>
                    <a:pt x="3148" y="192"/>
                    <a:pt x="3143" y="174"/>
                    <a:pt x="3133" y="160"/>
                  </a:cubicBezTo>
                  <a:cubicBezTo>
                    <a:pt x="3122" y="146"/>
                    <a:pt x="3107" y="137"/>
                    <a:pt x="3086" y="134"/>
                  </a:cubicBezTo>
                  <a:cubicBezTo>
                    <a:pt x="3074" y="133"/>
                    <a:pt x="3038" y="132"/>
                    <a:pt x="2980" y="132"/>
                  </a:cubicBezTo>
                  <a:lnTo>
                    <a:pt x="2909" y="132"/>
                  </a:lnTo>
                  <a:close/>
                  <a:moveTo>
                    <a:pt x="2909" y="419"/>
                  </a:moveTo>
                  <a:lnTo>
                    <a:pt x="2909" y="612"/>
                  </a:lnTo>
                  <a:lnTo>
                    <a:pt x="3024" y="612"/>
                  </a:lnTo>
                  <a:cubicBezTo>
                    <a:pt x="3068" y="612"/>
                    <a:pt x="3097" y="610"/>
                    <a:pt x="3109" y="607"/>
                  </a:cubicBezTo>
                  <a:cubicBezTo>
                    <a:pt x="3127" y="604"/>
                    <a:pt x="3142" y="594"/>
                    <a:pt x="3154" y="579"/>
                  </a:cubicBezTo>
                  <a:cubicBezTo>
                    <a:pt x="3165" y="563"/>
                    <a:pt x="3171" y="543"/>
                    <a:pt x="3171" y="517"/>
                  </a:cubicBezTo>
                  <a:cubicBezTo>
                    <a:pt x="3171" y="496"/>
                    <a:pt x="3166" y="477"/>
                    <a:pt x="3158" y="462"/>
                  </a:cubicBezTo>
                  <a:cubicBezTo>
                    <a:pt x="3149" y="447"/>
                    <a:pt x="3136" y="436"/>
                    <a:pt x="3119" y="429"/>
                  </a:cubicBezTo>
                  <a:cubicBezTo>
                    <a:pt x="3102" y="422"/>
                    <a:pt x="3065" y="419"/>
                    <a:pt x="3009" y="419"/>
                  </a:cubicBezTo>
                  <a:lnTo>
                    <a:pt x="2909" y="419"/>
                  </a:lnTo>
                  <a:close/>
                  <a:moveTo>
                    <a:pt x="3392" y="12"/>
                  </a:moveTo>
                  <a:lnTo>
                    <a:pt x="3516" y="12"/>
                  </a:lnTo>
                  <a:lnTo>
                    <a:pt x="3516" y="403"/>
                  </a:lnTo>
                  <a:cubicBezTo>
                    <a:pt x="3516" y="465"/>
                    <a:pt x="3517" y="505"/>
                    <a:pt x="3520" y="523"/>
                  </a:cubicBezTo>
                  <a:cubicBezTo>
                    <a:pt x="3526" y="553"/>
                    <a:pt x="3538" y="577"/>
                    <a:pt x="3558" y="594"/>
                  </a:cubicBezTo>
                  <a:cubicBezTo>
                    <a:pt x="3578" y="612"/>
                    <a:pt x="3605" y="621"/>
                    <a:pt x="3640" y="621"/>
                  </a:cubicBezTo>
                  <a:cubicBezTo>
                    <a:pt x="3675" y="621"/>
                    <a:pt x="3702" y="613"/>
                    <a:pt x="3720" y="596"/>
                  </a:cubicBezTo>
                  <a:cubicBezTo>
                    <a:pt x="3737" y="579"/>
                    <a:pt x="3748" y="558"/>
                    <a:pt x="3752" y="534"/>
                  </a:cubicBezTo>
                  <a:cubicBezTo>
                    <a:pt x="3755" y="509"/>
                    <a:pt x="3757" y="468"/>
                    <a:pt x="3757" y="411"/>
                  </a:cubicBezTo>
                  <a:lnTo>
                    <a:pt x="3757" y="12"/>
                  </a:lnTo>
                  <a:lnTo>
                    <a:pt x="3881" y="12"/>
                  </a:lnTo>
                  <a:lnTo>
                    <a:pt x="3881" y="391"/>
                  </a:lnTo>
                  <a:cubicBezTo>
                    <a:pt x="3881" y="478"/>
                    <a:pt x="3878" y="539"/>
                    <a:pt x="3871" y="574"/>
                  </a:cubicBezTo>
                  <a:cubicBezTo>
                    <a:pt x="3864" y="610"/>
                    <a:pt x="3852" y="640"/>
                    <a:pt x="3834" y="665"/>
                  </a:cubicBezTo>
                  <a:cubicBezTo>
                    <a:pt x="3816" y="690"/>
                    <a:pt x="3792" y="709"/>
                    <a:pt x="3762" y="724"/>
                  </a:cubicBezTo>
                  <a:cubicBezTo>
                    <a:pt x="3732" y="738"/>
                    <a:pt x="3692" y="746"/>
                    <a:pt x="3644" y="746"/>
                  </a:cubicBezTo>
                  <a:cubicBezTo>
                    <a:pt x="3585" y="746"/>
                    <a:pt x="3541" y="738"/>
                    <a:pt x="3511" y="722"/>
                  </a:cubicBezTo>
                  <a:cubicBezTo>
                    <a:pt x="3480" y="706"/>
                    <a:pt x="3456" y="685"/>
                    <a:pt x="3439" y="660"/>
                  </a:cubicBezTo>
                  <a:cubicBezTo>
                    <a:pt x="3421" y="634"/>
                    <a:pt x="3410" y="608"/>
                    <a:pt x="3404" y="580"/>
                  </a:cubicBezTo>
                  <a:cubicBezTo>
                    <a:pt x="3396" y="539"/>
                    <a:pt x="3392" y="478"/>
                    <a:pt x="3392" y="397"/>
                  </a:cubicBezTo>
                  <a:lnTo>
                    <a:pt x="3392" y="12"/>
                  </a:lnTo>
                  <a:close/>
                  <a:moveTo>
                    <a:pt x="4155" y="733"/>
                  </a:moveTo>
                  <a:lnTo>
                    <a:pt x="4155" y="134"/>
                  </a:lnTo>
                  <a:lnTo>
                    <a:pt x="3973" y="134"/>
                  </a:lnTo>
                  <a:lnTo>
                    <a:pt x="3973" y="12"/>
                  </a:lnTo>
                  <a:lnTo>
                    <a:pt x="4460" y="12"/>
                  </a:lnTo>
                  <a:lnTo>
                    <a:pt x="4460" y="134"/>
                  </a:lnTo>
                  <a:lnTo>
                    <a:pt x="4279" y="134"/>
                  </a:lnTo>
                  <a:lnTo>
                    <a:pt x="4279" y="733"/>
                  </a:lnTo>
                  <a:lnTo>
                    <a:pt x="4155" y="733"/>
                  </a:lnTo>
                  <a:close/>
                  <a:moveTo>
                    <a:pt x="4504" y="377"/>
                  </a:moveTo>
                  <a:cubicBezTo>
                    <a:pt x="4504" y="304"/>
                    <a:pt x="4513" y="242"/>
                    <a:pt x="4532" y="192"/>
                  </a:cubicBezTo>
                  <a:cubicBezTo>
                    <a:pt x="4546" y="155"/>
                    <a:pt x="4565" y="122"/>
                    <a:pt x="4589" y="93"/>
                  </a:cubicBezTo>
                  <a:cubicBezTo>
                    <a:pt x="4613" y="64"/>
                    <a:pt x="4639" y="42"/>
                    <a:pt x="4668" y="28"/>
                  </a:cubicBezTo>
                  <a:cubicBezTo>
                    <a:pt x="4706" y="9"/>
                    <a:pt x="4750" y="0"/>
                    <a:pt x="4800" y="0"/>
                  </a:cubicBezTo>
                  <a:cubicBezTo>
                    <a:pt x="4891" y="0"/>
                    <a:pt x="4963" y="33"/>
                    <a:pt x="5017" y="99"/>
                  </a:cubicBezTo>
                  <a:cubicBezTo>
                    <a:pt x="5071" y="165"/>
                    <a:pt x="5099" y="256"/>
                    <a:pt x="5099" y="374"/>
                  </a:cubicBezTo>
                  <a:cubicBezTo>
                    <a:pt x="5099" y="490"/>
                    <a:pt x="5072" y="581"/>
                    <a:pt x="5018" y="647"/>
                  </a:cubicBezTo>
                  <a:cubicBezTo>
                    <a:pt x="4964" y="713"/>
                    <a:pt x="4892" y="746"/>
                    <a:pt x="4802" y="746"/>
                  </a:cubicBezTo>
                  <a:cubicBezTo>
                    <a:pt x="4711" y="746"/>
                    <a:pt x="4638" y="713"/>
                    <a:pt x="4584" y="648"/>
                  </a:cubicBezTo>
                  <a:cubicBezTo>
                    <a:pt x="4531" y="582"/>
                    <a:pt x="4504" y="492"/>
                    <a:pt x="4504" y="377"/>
                  </a:cubicBezTo>
                  <a:close/>
                  <a:moveTo>
                    <a:pt x="4631" y="372"/>
                  </a:moveTo>
                  <a:cubicBezTo>
                    <a:pt x="4631" y="454"/>
                    <a:pt x="4647" y="516"/>
                    <a:pt x="4679" y="558"/>
                  </a:cubicBezTo>
                  <a:cubicBezTo>
                    <a:pt x="4711" y="600"/>
                    <a:pt x="4752" y="621"/>
                    <a:pt x="4802" y="621"/>
                  </a:cubicBezTo>
                  <a:cubicBezTo>
                    <a:pt x="4851" y="621"/>
                    <a:pt x="4891" y="600"/>
                    <a:pt x="4923" y="558"/>
                  </a:cubicBezTo>
                  <a:cubicBezTo>
                    <a:pt x="4955" y="517"/>
                    <a:pt x="4971" y="454"/>
                    <a:pt x="4971" y="370"/>
                  </a:cubicBezTo>
                  <a:cubicBezTo>
                    <a:pt x="4971" y="288"/>
                    <a:pt x="4955" y="226"/>
                    <a:pt x="4924" y="185"/>
                  </a:cubicBezTo>
                  <a:cubicBezTo>
                    <a:pt x="4894" y="144"/>
                    <a:pt x="4853" y="124"/>
                    <a:pt x="4802" y="124"/>
                  </a:cubicBezTo>
                  <a:cubicBezTo>
                    <a:pt x="4751" y="124"/>
                    <a:pt x="4709" y="145"/>
                    <a:pt x="4678" y="186"/>
                  </a:cubicBezTo>
                  <a:cubicBezTo>
                    <a:pt x="4647" y="227"/>
                    <a:pt x="4631" y="289"/>
                    <a:pt x="4631" y="372"/>
                  </a:cubicBezTo>
                  <a:close/>
                  <a:moveTo>
                    <a:pt x="5201" y="733"/>
                  </a:moveTo>
                  <a:lnTo>
                    <a:pt x="5201" y="12"/>
                  </a:lnTo>
                  <a:lnTo>
                    <a:pt x="5462" y="12"/>
                  </a:lnTo>
                  <a:cubicBezTo>
                    <a:pt x="5527" y="12"/>
                    <a:pt x="5575" y="18"/>
                    <a:pt x="5605" y="31"/>
                  </a:cubicBezTo>
                  <a:cubicBezTo>
                    <a:pt x="5634" y="44"/>
                    <a:pt x="5658" y="67"/>
                    <a:pt x="5676" y="101"/>
                  </a:cubicBezTo>
                  <a:cubicBezTo>
                    <a:pt x="5694" y="134"/>
                    <a:pt x="5703" y="172"/>
                    <a:pt x="5703" y="214"/>
                  </a:cubicBezTo>
                  <a:cubicBezTo>
                    <a:pt x="5703" y="268"/>
                    <a:pt x="5689" y="313"/>
                    <a:pt x="5662" y="348"/>
                  </a:cubicBezTo>
                  <a:cubicBezTo>
                    <a:pt x="5635" y="384"/>
                    <a:pt x="5595" y="406"/>
                    <a:pt x="5541" y="415"/>
                  </a:cubicBezTo>
                  <a:cubicBezTo>
                    <a:pt x="5568" y="433"/>
                    <a:pt x="5590" y="454"/>
                    <a:pt x="5607" y="476"/>
                  </a:cubicBezTo>
                  <a:cubicBezTo>
                    <a:pt x="5625" y="498"/>
                    <a:pt x="5648" y="537"/>
                    <a:pt x="5678" y="593"/>
                  </a:cubicBezTo>
                  <a:lnTo>
                    <a:pt x="5753" y="733"/>
                  </a:lnTo>
                  <a:lnTo>
                    <a:pt x="5605" y="733"/>
                  </a:lnTo>
                  <a:lnTo>
                    <a:pt x="5515" y="576"/>
                  </a:lnTo>
                  <a:cubicBezTo>
                    <a:pt x="5483" y="520"/>
                    <a:pt x="5461" y="485"/>
                    <a:pt x="5450" y="470"/>
                  </a:cubicBezTo>
                  <a:cubicBezTo>
                    <a:pt x="5438" y="456"/>
                    <a:pt x="5426" y="446"/>
                    <a:pt x="5412" y="440"/>
                  </a:cubicBezTo>
                  <a:cubicBezTo>
                    <a:pt x="5399" y="435"/>
                    <a:pt x="5379" y="432"/>
                    <a:pt x="5350" y="432"/>
                  </a:cubicBezTo>
                  <a:lnTo>
                    <a:pt x="5325" y="432"/>
                  </a:lnTo>
                  <a:lnTo>
                    <a:pt x="5325" y="733"/>
                  </a:lnTo>
                  <a:lnTo>
                    <a:pt x="5201" y="733"/>
                  </a:lnTo>
                  <a:close/>
                  <a:moveTo>
                    <a:pt x="5325" y="317"/>
                  </a:moveTo>
                  <a:lnTo>
                    <a:pt x="5417" y="317"/>
                  </a:lnTo>
                  <a:cubicBezTo>
                    <a:pt x="5476" y="317"/>
                    <a:pt x="5513" y="314"/>
                    <a:pt x="5528" y="308"/>
                  </a:cubicBezTo>
                  <a:cubicBezTo>
                    <a:pt x="5543" y="302"/>
                    <a:pt x="5554" y="292"/>
                    <a:pt x="5563" y="278"/>
                  </a:cubicBezTo>
                  <a:cubicBezTo>
                    <a:pt x="5571" y="263"/>
                    <a:pt x="5575" y="245"/>
                    <a:pt x="5575" y="224"/>
                  </a:cubicBezTo>
                  <a:cubicBezTo>
                    <a:pt x="5575" y="199"/>
                    <a:pt x="5570" y="180"/>
                    <a:pt x="5559" y="165"/>
                  </a:cubicBezTo>
                  <a:cubicBezTo>
                    <a:pt x="5548" y="150"/>
                    <a:pt x="5532" y="140"/>
                    <a:pt x="5512" y="136"/>
                  </a:cubicBezTo>
                  <a:cubicBezTo>
                    <a:pt x="5502" y="135"/>
                    <a:pt x="5472" y="134"/>
                    <a:pt x="5422" y="134"/>
                  </a:cubicBezTo>
                  <a:lnTo>
                    <a:pt x="5325" y="134"/>
                  </a:lnTo>
                  <a:lnTo>
                    <a:pt x="5325" y="317"/>
                  </a:lnTo>
                  <a:close/>
                  <a:moveTo>
                    <a:pt x="5777" y="499"/>
                  </a:moveTo>
                  <a:lnTo>
                    <a:pt x="5898" y="485"/>
                  </a:lnTo>
                  <a:cubicBezTo>
                    <a:pt x="5905" y="532"/>
                    <a:pt x="5920" y="567"/>
                    <a:pt x="5942" y="590"/>
                  </a:cubicBezTo>
                  <a:cubicBezTo>
                    <a:pt x="5964" y="612"/>
                    <a:pt x="5994" y="623"/>
                    <a:pt x="6032" y="623"/>
                  </a:cubicBezTo>
                  <a:cubicBezTo>
                    <a:pt x="6072" y="623"/>
                    <a:pt x="6102" y="613"/>
                    <a:pt x="6122" y="593"/>
                  </a:cubicBezTo>
                  <a:cubicBezTo>
                    <a:pt x="6142" y="574"/>
                    <a:pt x="6152" y="550"/>
                    <a:pt x="6152" y="524"/>
                  </a:cubicBezTo>
                  <a:cubicBezTo>
                    <a:pt x="6152" y="507"/>
                    <a:pt x="6148" y="492"/>
                    <a:pt x="6140" y="480"/>
                  </a:cubicBezTo>
                  <a:cubicBezTo>
                    <a:pt x="6131" y="468"/>
                    <a:pt x="6116" y="458"/>
                    <a:pt x="6095" y="449"/>
                  </a:cubicBezTo>
                  <a:cubicBezTo>
                    <a:pt x="6080" y="443"/>
                    <a:pt x="6047" y="433"/>
                    <a:pt x="5996" y="417"/>
                  </a:cubicBezTo>
                  <a:cubicBezTo>
                    <a:pt x="5929" y="398"/>
                    <a:pt x="5883" y="374"/>
                    <a:pt x="5856" y="346"/>
                  </a:cubicBezTo>
                  <a:cubicBezTo>
                    <a:pt x="5818" y="306"/>
                    <a:pt x="5800" y="258"/>
                    <a:pt x="5800" y="201"/>
                  </a:cubicBezTo>
                  <a:cubicBezTo>
                    <a:pt x="5800" y="164"/>
                    <a:pt x="5808" y="130"/>
                    <a:pt x="5826" y="98"/>
                  </a:cubicBezTo>
                  <a:cubicBezTo>
                    <a:pt x="5844" y="66"/>
                    <a:pt x="5869" y="41"/>
                    <a:pt x="5903" y="25"/>
                  </a:cubicBezTo>
                  <a:cubicBezTo>
                    <a:pt x="5936" y="8"/>
                    <a:pt x="5976" y="0"/>
                    <a:pt x="6023" y="0"/>
                  </a:cubicBezTo>
                  <a:cubicBezTo>
                    <a:pt x="6100" y="0"/>
                    <a:pt x="6158" y="19"/>
                    <a:pt x="6197" y="59"/>
                  </a:cubicBezTo>
                  <a:cubicBezTo>
                    <a:pt x="6236" y="99"/>
                    <a:pt x="6257" y="152"/>
                    <a:pt x="6259" y="218"/>
                  </a:cubicBezTo>
                  <a:lnTo>
                    <a:pt x="6135" y="225"/>
                  </a:lnTo>
                  <a:cubicBezTo>
                    <a:pt x="6129" y="187"/>
                    <a:pt x="6118" y="161"/>
                    <a:pt x="6101" y="145"/>
                  </a:cubicBezTo>
                  <a:cubicBezTo>
                    <a:pt x="6083" y="128"/>
                    <a:pt x="6057" y="120"/>
                    <a:pt x="6022" y="120"/>
                  </a:cubicBezTo>
                  <a:cubicBezTo>
                    <a:pt x="5986" y="120"/>
                    <a:pt x="5958" y="129"/>
                    <a:pt x="5938" y="146"/>
                  </a:cubicBezTo>
                  <a:cubicBezTo>
                    <a:pt x="5925" y="157"/>
                    <a:pt x="5918" y="172"/>
                    <a:pt x="5918" y="191"/>
                  </a:cubicBezTo>
                  <a:cubicBezTo>
                    <a:pt x="5918" y="208"/>
                    <a:pt x="5924" y="223"/>
                    <a:pt x="5936" y="235"/>
                  </a:cubicBezTo>
                  <a:cubicBezTo>
                    <a:pt x="5952" y="250"/>
                    <a:pt x="5990" y="266"/>
                    <a:pt x="6050" y="283"/>
                  </a:cubicBezTo>
                  <a:cubicBezTo>
                    <a:pt x="6110" y="300"/>
                    <a:pt x="6155" y="317"/>
                    <a:pt x="6184" y="335"/>
                  </a:cubicBezTo>
                  <a:cubicBezTo>
                    <a:pt x="6213" y="353"/>
                    <a:pt x="6235" y="377"/>
                    <a:pt x="6252" y="408"/>
                  </a:cubicBezTo>
                  <a:cubicBezTo>
                    <a:pt x="6268" y="439"/>
                    <a:pt x="6276" y="478"/>
                    <a:pt x="6276" y="523"/>
                  </a:cubicBezTo>
                  <a:cubicBezTo>
                    <a:pt x="6276" y="565"/>
                    <a:pt x="6266" y="603"/>
                    <a:pt x="6247" y="639"/>
                  </a:cubicBezTo>
                  <a:cubicBezTo>
                    <a:pt x="6227" y="676"/>
                    <a:pt x="6200" y="702"/>
                    <a:pt x="6164" y="720"/>
                  </a:cubicBezTo>
                  <a:cubicBezTo>
                    <a:pt x="6128" y="737"/>
                    <a:pt x="6084" y="746"/>
                    <a:pt x="6031" y="746"/>
                  </a:cubicBezTo>
                  <a:cubicBezTo>
                    <a:pt x="5953" y="746"/>
                    <a:pt x="5893" y="725"/>
                    <a:pt x="5852" y="683"/>
                  </a:cubicBezTo>
                  <a:cubicBezTo>
                    <a:pt x="5810" y="641"/>
                    <a:pt x="5786" y="579"/>
                    <a:pt x="5777" y="499"/>
                  </a:cubicBezTo>
                  <a:close/>
                </a:path>
              </a:pathLst>
            </a:custGeom>
            <a:solidFill>
              <a:srgbClr val="000000"/>
            </a:solidFill>
            <a:ln w="0">
              <a:solidFill>
                <a:srgbClr val="000000"/>
              </a:solidFill>
              <a:prstDash val="solid"/>
              <a:round/>
            </a:ln>
          </p:spPr>
          <p:txBody>
            <a:bodyPr vert="horz" wrap="square" lIns="91440" tIns="45720" rIns="91440" bIns="45720" numCol="1" anchor="t" anchorCtr="0" compatLnSpc="1"/>
            <a:lstStyle/>
            <a:p>
              <a:endParaRPr lang="en-IN"/>
            </a:p>
          </p:txBody>
        </p:sp>
        <p:sp>
          <p:nvSpPr>
            <p:cNvPr id="17" name="Rectangle 17"/>
            <p:cNvSpPr>
              <a:spLocks noChangeArrowheads="1"/>
            </p:cNvSpPr>
            <p:nvPr/>
          </p:nvSpPr>
          <p:spPr bwMode="auto">
            <a:xfrm>
              <a:off x="2899" y="2223"/>
              <a:ext cx="49"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8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 </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8" name="Rectangle 18"/>
            <p:cNvSpPr>
              <a:spLocks noChangeArrowheads="1"/>
            </p:cNvSpPr>
            <p:nvPr/>
          </p:nvSpPr>
          <p:spPr bwMode="auto">
            <a:xfrm>
              <a:off x="3291" y="2223"/>
              <a:ext cx="394"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8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RETAILERS</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9" name="Rectangle 19"/>
            <p:cNvSpPr>
              <a:spLocks noChangeArrowheads="1"/>
            </p:cNvSpPr>
            <p:nvPr/>
          </p:nvSpPr>
          <p:spPr bwMode="auto">
            <a:xfrm>
              <a:off x="3631" y="2223"/>
              <a:ext cx="49"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8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 </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20" name="Freeform 20"/>
            <p:cNvSpPr>
              <a:spLocks noEditPoints="1"/>
            </p:cNvSpPr>
            <p:nvPr/>
          </p:nvSpPr>
          <p:spPr bwMode="auto">
            <a:xfrm>
              <a:off x="3797" y="2235"/>
              <a:ext cx="284" cy="44"/>
            </a:xfrm>
            <a:custGeom>
              <a:avLst/>
              <a:gdLst>
                <a:gd name="T0" fmla="*/ 196 w 2360"/>
                <a:gd name="T1" fmla="*/ 344 h 373"/>
                <a:gd name="T2" fmla="*/ 0 w 2360"/>
                <a:gd name="T3" fmla="*/ 189 h 373"/>
                <a:gd name="T4" fmla="*/ 208 w 2360"/>
                <a:gd name="T5" fmla="*/ 39 h 373"/>
                <a:gd name="T6" fmla="*/ 161 w 2360"/>
                <a:gd name="T7" fmla="*/ 78 h 373"/>
                <a:gd name="T8" fmla="*/ 57 w 2360"/>
                <a:gd name="T9" fmla="*/ 184 h 373"/>
                <a:gd name="T10" fmla="*/ 161 w 2360"/>
                <a:gd name="T11" fmla="*/ 292 h 373"/>
                <a:gd name="T12" fmla="*/ 336 w 2360"/>
                <a:gd name="T13" fmla="*/ 6 h 373"/>
                <a:gd name="T14" fmla="*/ 355 w 2360"/>
                <a:gd name="T15" fmla="*/ 297 h 373"/>
                <a:gd name="T16" fmla="*/ 440 w 2360"/>
                <a:gd name="T17" fmla="*/ 267 h 373"/>
                <a:gd name="T18" fmla="*/ 497 w 2360"/>
                <a:gd name="T19" fmla="*/ 6 h 373"/>
                <a:gd name="T20" fmla="*/ 477 w 2360"/>
                <a:gd name="T21" fmla="*/ 332 h 373"/>
                <a:gd name="T22" fmla="*/ 334 w 2360"/>
                <a:gd name="T23" fmla="*/ 361 h 373"/>
                <a:gd name="T24" fmla="*/ 282 w 2360"/>
                <a:gd name="T25" fmla="*/ 198 h 373"/>
                <a:gd name="T26" fmla="*/ 585 w 2360"/>
                <a:gd name="T27" fmla="*/ 242 h 373"/>
                <a:gd name="T28" fmla="*/ 684 w 2360"/>
                <a:gd name="T29" fmla="*/ 296 h 373"/>
                <a:gd name="T30" fmla="*/ 672 w 2360"/>
                <a:gd name="T31" fmla="*/ 224 h 373"/>
                <a:gd name="T32" fmla="*/ 542 w 2360"/>
                <a:gd name="T33" fmla="*/ 100 h 373"/>
                <a:gd name="T34" fmla="*/ 641 w 2360"/>
                <a:gd name="T35" fmla="*/ 0 h 373"/>
                <a:gd name="T36" fmla="*/ 690 w 2360"/>
                <a:gd name="T37" fmla="*/ 112 h 373"/>
                <a:gd name="T38" fmla="*/ 603 w 2360"/>
                <a:gd name="T39" fmla="*/ 73 h 373"/>
                <a:gd name="T40" fmla="*/ 652 w 2360"/>
                <a:gd name="T41" fmla="*/ 141 h 373"/>
                <a:gd name="T42" fmla="*/ 752 w 2360"/>
                <a:gd name="T43" fmla="*/ 261 h 373"/>
                <a:gd name="T44" fmla="*/ 644 w 2360"/>
                <a:gd name="T45" fmla="*/ 373 h 373"/>
                <a:gd name="T46" fmla="*/ 863 w 2360"/>
                <a:gd name="T47" fmla="*/ 366 h 373"/>
                <a:gd name="T48" fmla="*/ 783 w 2360"/>
                <a:gd name="T49" fmla="*/ 6 h 373"/>
                <a:gd name="T50" fmla="*/ 918 w 2360"/>
                <a:gd name="T51" fmla="*/ 67 h 373"/>
                <a:gd name="T52" fmla="*/ 1015 w 2360"/>
                <a:gd name="T53" fmla="*/ 188 h 373"/>
                <a:gd name="T54" fmla="*/ 1087 w 2360"/>
                <a:gd name="T55" fmla="*/ 14 h 373"/>
                <a:gd name="T56" fmla="*/ 1277 w 2360"/>
                <a:gd name="T57" fmla="*/ 187 h 373"/>
                <a:gd name="T58" fmla="*/ 1051 w 2360"/>
                <a:gd name="T59" fmla="*/ 324 h 373"/>
                <a:gd name="T60" fmla="*/ 1092 w 2360"/>
                <a:gd name="T61" fmla="*/ 279 h 373"/>
                <a:gd name="T62" fmla="*/ 1221 w 2360"/>
                <a:gd name="T63" fmla="*/ 185 h 373"/>
                <a:gd name="T64" fmla="*/ 1092 w 2360"/>
                <a:gd name="T65" fmla="*/ 93 h 373"/>
                <a:gd name="T66" fmla="*/ 1321 w 2360"/>
                <a:gd name="T67" fmla="*/ 6 h 373"/>
                <a:gd name="T68" fmla="*/ 1501 w 2360"/>
                <a:gd name="T69" fmla="*/ 6 h 373"/>
                <a:gd name="T70" fmla="*/ 1532 w 2360"/>
                <a:gd name="T71" fmla="*/ 366 h 373"/>
                <a:gd name="T72" fmla="*/ 1426 w 2360"/>
                <a:gd name="T73" fmla="*/ 366 h 373"/>
                <a:gd name="T74" fmla="*/ 1321 w 2360"/>
                <a:gd name="T75" fmla="*/ 366 h 373"/>
                <a:gd name="T76" fmla="*/ 1827 w 2360"/>
                <a:gd name="T77" fmla="*/ 6 h 373"/>
                <a:gd name="T78" fmla="*/ 1681 w 2360"/>
                <a:gd name="T79" fmla="*/ 147 h 373"/>
                <a:gd name="T80" fmla="*/ 1681 w 2360"/>
                <a:gd name="T81" fmla="*/ 207 h 373"/>
                <a:gd name="T82" fmla="*/ 1832 w 2360"/>
                <a:gd name="T83" fmla="*/ 366 h 373"/>
                <a:gd name="T84" fmla="*/ 1882 w 2360"/>
                <a:gd name="T85" fmla="*/ 6 h 373"/>
                <a:gd name="T86" fmla="*/ 2092 w 2360"/>
                <a:gd name="T87" fmla="*/ 50 h 373"/>
                <a:gd name="T88" fmla="*/ 2032 w 2360"/>
                <a:gd name="T89" fmla="*/ 207 h 373"/>
                <a:gd name="T90" fmla="*/ 2125 w 2360"/>
                <a:gd name="T91" fmla="*/ 366 h 373"/>
                <a:gd name="T92" fmla="*/ 1992 w 2360"/>
                <a:gd name="T93" fmla="*/ 235 h 373"/>
                <a:gd name="T94" fmla="*/ 1937 w 2360"/>
                <a:gd name="T95" fmla="*/ 216 h 373"/>
                <a:gd name="T96" fmla="*/ 1937 w 2360"/>
                <a:gd name="T97" fmla="*/ 158 h 373"/>
                <a:gd name="T98" fmla="*/ 2042 w 2360"/>
                <a:gd name="T99" fmla="*/ 139 h 373"/>
                <a:gd name="T100" fmla="*/ 2019 w 2360"/>
                <a:gd name="T101" fmla="*/ 68 h 373"/>
                <a:gd name="T102" fmla="*/ 1937 w 2360"/>
                <a:gd name="T103" fmla="*/ 158 h 373"/>
                <a:gd name="T104" fmla="*/ 2213 w 2360"/>
                <a:gd name="T105" fmla="*/ 295 h 373"/>
                <a:gd name="T106" fmla="*/ 2306 w 2360"/>
                <a:gd name="T107" fmla="*/ 262 h 373"/>
                <a:gd name="T108" fmla="*/ 2236 w 2360"/>
                <a:gd name="T109" fmla="*/ 208 h 373"/>
                <a:gd name="T110" fmla="*/ 2162 w 2360"/>
                <a:gd name="T111" fmla="*/ 49 h 373"/>
                <a:gd name="T112" fmla="*/ 2325 w 2360"/>
                <a:gd name="T113" fmla="*/ 29 h 373"/>
                <a:gd name="T114" fmla="*/ 2283 w 2360"/>
                <a:gd name="T115" fmla="*/ 72 h 373"/>
                <a:gd name="T116" fmla="*/ 2202 w 2360"/>
                <a:gd name="T117" fmla="*/ 95 h 373"/>
                <a:gd name="T118" fmla="*/ 2319 w 2360"/>
                <a:gd name="T119" fmla="*/ 167 h 373"/>
                <a:gd name="T120" fmla="*/ 2347 w 2360"/>
                <a:gd name="T121" fmla="*/ 319 h 373"/>
                <a:gd name="T122" fmla="*/ 2173 w 2360"/>
                <a:gd name="T123" fmla="*/ 341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360" h="373">
                  <a:moveTo>
                    <a:pt x="183" y="234"/>
                  </a:moveTo>
                  <a:lnTo>
                    <a:pt x="236" y="256"/>
                  </a:lnTo>
                  <a:cubicBezTo>
                    <a:pt x="228" y="296"/>
                    <a:pt x="214" y="325"/>
                    <a:pt x="196" y="344"/>
                  </a:cubicBezTo>
                  <a:cubicBezTo>
                    <a:pt x="177" y="363"/>
                    <a:pt x="153" y="373"/>
                    <a:pt x="124" y="373"/>
                  </a:cubicBezTo>
                  <a:cubicBezTo>
                    <a:pt x="88" y="373"/>
                    <a:pt x="58" y="356"/>
                    <a:pt x="35" y="324"/>
                  </a:cubicBezTo>
                  <a:cubicBezTo>
                    <a:pt x="12" y="291"/>
                    <a:pt x="0" y="246"/>
                    <a:pt x="0" y="189"/>
                  </a:cubicBezTo>
                  <a:cubicBezTo>
                    <a:pt x="0" y="129"/>
                    <a:pt x="12" y="83"/>
                    <a:pt x="35" y="49"/>
                  </a:cubicBezTo>
                  <a:cubicBezTo>
                    <a:pt x="59" y="16"/>
                    <a:pt x="89" y="0"/>
                    <a:pt x="127" y="0"/>
                  </a:cubicBezTo>
                  <a:cubicBezTo>
                    <a:pt x="160" y="0"/>
                    <a:pt x="187" y="13"/>
                    <a:pt x="208" y="39"/>
                  </a:cubicBezTo>
                  <a:cubicBezTo>
                    <a:pt x="220" y="54"/>
                    <a:pt x="229" y="76"/>
                    <a:pt x="235" y="105"/>
                  </a:cubicBezTo>
                  <a:lnTo>
                    <a:pt x="181" y="122"/>
                  </a:lnTo>
                  <a:cubicBezTo>
                    <a:pt x="178" y="104"/>
                    <a:pt x="171" y="89"/>
                    <a:pt x="161" y="78"/>
                  </a:cubicBezTo>
                  <a:cubicBezTo>
                    <a:pt x="151" y="67"/>
                    <a:pt x="139" y="62"/>
                    <a:pt x="124" y="62"/>
                  </a:cubicBezTo>
                  <a:cubicBezTo>
                    <a:pt x="104" y="62"/>
                    <a:pt x="88" y="71"/>
                    <a:pt x="75" y="91"/>
                  </a:cubicBezTo>
                  <a:cubicBezTo>
                    <a:pt x="63" y="110"/>
                    <a:pt x="57" y="141"/>
                    <a:pt x="57" y="184"/>
                  </a:cubicBezTo>
                  <a:cubicBezTo>
                    <a:pt x="57" y="229"/>
                    <a:pt x="63" y="262"/>
                    <a:pt x="75" y="281"/>
                  </a:cubicBezTo>
                  <a:cubicBezTo>
                    <a:pt x="87" y="301"/>
                    <a:pt x="103" y="310"/>
                    <a:pt x="123" y="310"/>
                  </a:cubicBezTo>
                  <a:cubicBezTo>
                    <a:pt x="138" y="310"/>
                    <a:pt x="150" y="304"/>
                    <a:pt x="161" y="292"/>
                  </a:cubicBezTo>
                  <a:cubicBezTo>
                    <a:pt x="171" y="280"/>
                    <a:pt x="179" y="260"/>
                    <a:pt x="183" y="234"/>
                  </a:cubicBezTo>
                  <a:close/>
                  <a:moveTo>
                    <a:pt x="282" y="6"/>
                  </a:moveTo>
                  <a:lnTo>
                    <a:pt x="336" y="6"/>
                  </a:lnTo>
                  <a:lnTo>
                    <a:pt x="336" y="201"/>
                  </a:lnTo>
                  <a:cubicBezTo>
                    <a:pt x="336" y="232"/>
                    <a:pt x="337" y="252"/>
                    <a:pt x="338" y="261"/>
                  </a:cubicBezTo>
                  <a:cubicBezTo>
                    <a:pt x="341" y="276"/>
                    <a:pt x="346" y="288"/>
                    <a:pt x="355" y="297"/>
                  </a:cubicBezTo>
                  <a:cubicBezTo>
                    <a:pt x="364" y="306"/>
                    <a:pt x="376" y="310"/>
                    <a:pt x="391" y="310"/>
                  </a:cubicBezTo>
                  <a:cubicBezTo>
                    <a:pt x="407" y="310"/>
                    <a:pt x="418" y="306"/>
                    <a:pt x="426" y="298"/>
                  </a:cubicBezTo>
                  <a:cubicBezTo>
                    <a:pt x="434" y="289"/>
                    <a:pt x="439" y="279"/>
                    <a:pt x="440" y="267"/>
                  </a:cubicBezTo>
                  <a:cubicBezTo>
                    <a:pt x="442" y="254"/>
                    <a:pt x="443" y="234"/>
                    <a:pt x="443" y="205"/>
                  </a:cubicBezTo>
                  <a:lnTo>
                    <a:pt x="443" y="6"/>
                  </a:lnTo>
                  <a:lnTo>
                    <a:pt x="497" y="6"/>
                  </a:lnTo>
                  <a:lnTo>
                    <a:pt x="497" y="195"/>
                  </a:lnTo>
                  <a:cubicBezTo>
                    <a:pt x="497" y="239"/>
                    <a:pt x="496" y="269"/>
                    <a:pt x="493" y="287"/>
                  </a:cubicBezTo>
                  <a:cubicBezTo>
                    <a:pt x="490" y="305"/>
                    <a:pt x="485" y="320"/>
                    <a:pt x="477" y="332"/>
                  </a:cubicBezTo>
                  <a:cubicBezTo>
                    <a:pt x="469" y="345"/>
                    <a:pt x="458" y="354"/>
                    <a:pt x="445" y="362"/>
                  </a:cubicBezTo>
                  <a:cubicBezTo>
                    <a:pt x="431" y="369"/>
                    <a:pt x="414" y="373"/>
                    <a:pt x="393" y="373"/>
                  </a:cubicBezTo>
                  <a:cubicBezTo>
                    <a:pt x="367" y="373"/>
                    <a:pt x="347" y="369"/>
                    <a:pt x="334" y="361"/>
                  </a:cubicBezTo>
                  <a:cubicBezTo>
                    <a:pt x="321" y="353"/>
                    <a:pt x="310" y="342"/>
                    <a:pt x="302" y="330"/>
                  </a:cubicBezTo>
                  <a:cubicBezTo>
                    <a:pt x="295" y="317"/>
                    <a:pt x="289" y="304"/>
                    <a:pt x="287" y="290"/>
                  </a:cubicBezTo>
                  <a:cubicBezTo>
                    <a:pt x="283" y="269"/>
                    <a:pt x="282" y="239"/>
                    <a:pt x="282" y="198"/>
                  </a:cubicBezTo>
                  <a:lnTo>
                    <a:pt x="282" y="6"/>
                  </a:lnTo>
                  <a:close/>
                  <a:moveTo>
                    <a:pt x="532" y="249"/>
                  </a:moveTo>
                  <a:lnTo>
                    <a:pt x="585" y="242"/>
                  </a:lnTo>
                  <a:cubicBezTo>
                    <a:pt x="588" y="266"/>
                    <a:pt x="595" y="283"/>
                    <a:pt x="605" y="295"/>
                  </a:cubicBezTo>
                  <a:cubicBezTo>
                    <a:pt x="615" y="306"/>
                    <a:pt x="628" y="311"/>
                    <a:pt x="644" y="311"/>
                  </a:cubicBezTo>
                  <a:cubicBezTo>
                    <a:pt x="662" y="311"/>
                    <a:pt x="675" y="306"/>
                    <a:pt x="684" y="296"/>
                  </a:cubicBezTo>
                  <a:cubicBezTo>
                    <a:pt x="693" y="287"/>
                    <a:pt x="698" y="275"/>
                    <a:pt x="698" y="262"/>
                  </a:cubicBezTo>
                  <a:cubicBezTo>
                    <a:pt x="698" y="253"/>
                    <a:pt x="696" y="246"/>
                    <a:pt x="692" y="240"/>
                  </a:cubicBezTo>
                  <a:cubicBezTo>
                    <a:pt x="688" y="234"/>
                    <a:pt x="682" y="229"/>
                    <a:pt x="672" y="224"/>
                  </a:cubicBezTo>
                  <a:cubicBezTo>
                    <a:pt x="666" y="221"/>
                    <a:pt x="651" y="216"/>
                    <a:pt x="628" y="208"/>
                  </a:cubicBezTo>
                  <a:cubicBezTo>
                    <a:pt x="599" y="199"/>
                    <a:pt x="579" y="187"/>
                    <a:pt x="567" y="173"/>
                  </a:cubicBezTo>
                  <a:cubicBezTo>
                    <a:pt x="550" y="153"/>
                    <a:pt x="542" y="129"/>
                    <a:pt x="542" y="100"/>
                  </a:cubicBezTo>
                  <a:cubicBezTo>
                    <a:pt x="542" y="82"/>
                    <a:pt x="546" y="65"/>
                    <a:pt x="554" y="49"/>
                  </a:cubicBezTo>
                  <a:cubicBezTo>
                    <a:pt x="561" y="33"/>
                    <a:pt x="573" y="20"/>
                    <a:pt x="587" y="12"/>
                  </a:cubicBezTo>
                  <a:cubicBezTo>
                    <a:pt x="602" y="4"/>
                    <a:pt x="620" y="0"/>
                    <a:pt x="641" y="0"/>
                  </a:cubicBezTo>
                  <a:cubicBezTo>
                    <a:pt x="675" y="0"/>
                    <a:pt x="700" y="9"/>
                    <a:pt x="717" y="29"/>
                  </a:cubicBezTo>
                  <a:cubicBezTo>
                    <a:pt x="735" y="49"/>
                    <a:pt x="744" y="76"/>
                    <a:pt x="744" y="109"/>
                  </a:cubicBezTo>
                  <a:lnTo>
                    <a:pt x="690" y="112"/>
                  </a:lnTo>
                  <a:cubicBezTo>
                    <a:pt x="687" y="93"/>
                    <a:pt x="682" y="80"/>
                    <a:pt x="675" y="72"/>
                  </a:cubicBezTo>
                  <a:cubicBezTo>
                    <a:pt x="667" y="64"/>
                    <a:pt x="655" y="60"/>
                    <a:pt x="640" y="60"/>
                  </a:cubicBezTo>
                  <a:cubicBezTo>
                    <a:pt x="624" y="60"/>
                    <a:pt x="612" y="64"/>
                    <a:pt x="603" y="73"/>
                  </a:cubicBezTo>
                  <a:cubicBezTo>
                    <a:pt x="597" y="78"/>
                    <a:pt x="594" y="86"/>
                    <a:pt x="594" y="95"/>
                  </a:cubicBezTo>
                  <a:cubicBezTo>
                    <a:pt x="594" y="104"/>
                    <a:pt x="597" y="111"/>
                    <a:pt x="602" y="117"/>
                  </a:cubicBezTo>
                  <a:cubicBezTo>
                    <a:pt x="609" y="125"/>
                    <a:pt x="626" y="133"/>
                    <a:pt x="652" y="141"/>
                  </a:cubicBezTo>
                  <a:cubicBezTo>
                    <a:pt x="679" y="150"/>
                    <a:pt x="699" y="158"/>
                    <a:pt x="711" y="167"/>
                  </a:cubicBezTo>
                  <a:cubicBezTo>
                    <a:pt x="724" y="176"/>
                    <a:pt x="734" y="188"/>
                    <a:pt x="741" y="204"/>
                  </a:cubicBezTo>
                  <a:cubicBezTo>
                    <a:pt x="749" y="219"/>
                    <a:pt x="752" y="239"/>
                    <a:pt x="752" y="261"/>
                  </a:cubicBezTo>
                  <a:cubicBezTo>
                    <a:pt x="752" y="282"/>
                    <a:pt x="748" y="301"/>
                    <a:pt x="739" y="319"/>
                  </a:cubicBezTo>
                  <a:cubicBezTo>
                    <a:pt x="731" y="338"/>
                    <a:pt x="718" y="351"/>
                    <a:pt x="703" y="360"/>
                  </a:cubicBezTo>
                  <a:cubicBezTo>
                    <a:pt x="687" y="368"/>
                    <a:pt x="667" y="373"/>
                    <a:pt x="644" y="373"/>
                  </a:cubicBezTo>
                  <a:cubicBezTo>
                    <a:pt x="610" y="373"/>
                    <a:pt x="583" y="362"/>
                    <a:pt x="565" y="341"/>
                  </a:cubicBezTo>
                  <a:cubicBezTo>
                    <a:pt x="547" y="320"/>
                    <a:pt x="536" y="289"/>
                    <a:pt x="532" y="249"/>
                  </a:cubicBezTo>
                  <a:close/>
                  <a:moveTo>
                    <a:pt x="863" y="366"/>
                  </a:moveTo>
                  <a:lnTo>
                    <a:pt x="863" y="67"/>
                  </a:lnTo>
                  <a:lnTo>
                    <a:pt x="783" y="67"/>
                  </a:lnTo>
                  <a:lnTo>
                    <a:pt x="783" y="6"/>
                  </a:lnTo>
                  <a:lnTo>
                    <a:pt x="998" y="6"/>
                  </a:lnTo>
                  <a:lnTo>
                    <a:pt x="998" y="67"/>
                  </a:lnTo>
                  <a:lnTo>
                    <a:pt x="918" y="67"/>
                  </a:lnTo>
                  <a:lnTo>
                    <a:pt x="918" y="366"/>
                  </a:lnTo>
                  <a:lnTo>
                    <a:pt x="863" y="366"/>
                  </a:lnTo>
                  <a:close/>
                  <a:moveTo>
                    <a:pt x="1015" y="188"/>
                  </a:moveTo>
                  <a:cubicBezTo>
                    <a:pt x="1015" y="152"/>
                    <a:pt x="1019" y="121"/>
                    <a:pt x="1027" y="96"/>
                  </a:cubicBezTo>
                  <a:cubicBezTo>
                    <a:pt x="1033" y="77"/>
                    <a:pt x="1042" y="61"/>
                    <a:pt x="1052" y="46"/>
                  </a:cubicBezTo>
                  <a:cubicBezTo>
                    <a:pt x="1063" y="32"/>
                    <a:pt x="1075" y="21"/>
                    <a:pt x="1087" y="14"/>
                  </a:cubicBezTo>
                  <a:cubicBezTo>
                    <a:pt x="1104" y="4"/>
                    <a:pt x="1124" y="0"/>
                    <a:pt x="1146" y="0"/>
                  </a:cubicBezTo>
                  <a:cubicBezTo>
                    <a:pt x="1186" y="0"/>
                    <a:pt x="1218" y="16"/>
                    <a:pt x="1241" y="49"/>
                  </a:cubicBezTo>
                  <a:cubicBezTo>
                    <a:pt x="1265" y="82"/>
                    <a:pt x="1277" y="128"/>
                    <a:pt x="1277" y="187"/>
                  </a:cubicBezTo>
                  <a:cubicBezTo>
                    <a:pt x="1277" y="245"/>
                    <a:pt x="1265" y="290"/>
                    <a:pt x="1242" y="323"/>
                  </a:cubicBezTo>
                  <a:cubicBezTo>
                    <a:pt x="1218" y="356"/>
                    <a:pt x="1186" y="373"/>
                    <a:pt x="1146" y="373"/>
                  </a:cubicBezTo>
                  <a:cubicBezTo>
                    <a:pt x="1106" y="373"/>
                    <a:pt x="1074" y="356"/>
                    <a:pt x="1051" y="324"/>
                  </a:cubicBezTo>
                  <a:cubicBezTo>
                    <a:pt x="1027" y="291"/>
                    <a:pt x="1015" y="246"/>
                    <a:pt x="1015" y="188"/>
                  </a:cubicBezTo>
                  <a:close/>
                  <a:moveTo>
                    <a:pt x="1071" y="186"/>
                  </a:moveTo>
                  <a:cubicBezTo>
                    <a:pt x="1071" y="227"/>
                    <a:pt x="1078" y="258"/>
                    <a:pt x="1092" y="279"/>
                  </a:cubicBezTo>
                  <a:cubicBezTo>
                    <a:pt x="1107" y="300"/>
                    <a:pt x="1125" y="310"/>
                    <a:pt x="1146" y="310"/>
                  </a:cubicBezTo>
                  <a:cubicBezTo>
                    <a:pt x="1168" y="310"/>
                    <a:pt x="1186" y="300"/>
                    <a:pt x="1200" y="279"/>
                  </a:cubicBezTo>
                  <a:cubicBezTo>
                    <a:pt x="1214" y="258"/>
                    <a:pt x="1221" y="227"/>
                    <a:pt x="1221" y="185"/>
                  </a:cubicBezTo>
                  <a:cubicBezTo>
                    <a:pt x="1221" y="144"/>
                    <a:pt x="1214" y="113"/>
                    <a:pt x="1200" y="92"/>
                  </a:cubicBezTo>
                  <a:cubicBezTo>
                    <a:pt x="1187" y="72"/>
                    <a:pt x="1169" y="62"/>
                    <a:pt x="1146" y="62"/>
                  </a:cubicBezTo>
                  <a:cubicBezTo>
                    <a:pt x="1124" y="62"/>
                    <a:pt x="1106" y="72"/>
                    <a:pt x="1092" y="93"/>
                  </a:cubicBezTo>
                  <a:cubicBezTo>
                    <a:pt x="1078" y="113"/>
                    <a:pt x="1071" y="144"/>
                    <a:pt x="1071" y="186"/>
                  </a:cubicBezTo>
                  <a:close/>
                  <a:moveTo>
                    <a:pt x="1321" y="366"/>
                  </a:moveTo>
                  <a:lnTo>
                    <a:pt x="1321" y="6"/>
                  </a:lnTo>
                  <a:lnTo>
                    <a:pt x="1403" y="6"/>
                  </a:lnTo>
                  <a:lnTo>
                    <a:pt x="1452" y="252"/>
                  </a:lnTo>
                  <a:lnTo>
                    <a:pt x="1501" y="6"/>
                  </a:lnTo>
                  <a:lnTo>
                    <a:pt x="1583" y="6"/>
                  </a:lnTo>
                  <a:lnTo>
                    <a:pt x="1583" y="366"/>
                  </a:lnTo>
                  <a:lnTo>
                    <a:pt x="1532" y="366"/>
                  </a:lnTo>
                  <a:lnTo>
                    <a:pt x="1532" y="82"/>
                  </a:lnTo>
                  <a:lnTo>
                    <a:pt x="1478" y="366"/>
                  </a:lnTo>
                  <a:lnTo>
                    <a:pt x="1426" y="366"/>
                  </a:lnTo>
                  <a:lnTo>
                    <a:pt x="1372" y="82"/>
                  </a:lnTo>
                  <a:lnTo>
                    <a:pt x="1372" y="366"/>
                  </a:lnTo>
                  <a:lnTo>
                    <a:pt x="1321" y="366"/>
                  </a:lnTo>
                  <a:close/>
                  <a:moveTo>
                    <a:pt x="1626" y="366"/>
                  </a:moveTo>
                  <a:lnTo>
                    <a:pt x="1626" y="6"/>
                  </a:lnTo>
                  <a:lnTo>
                    <a:pt x="1827" y="6"/>
                  </a:lnTo>
                  <a:lnTo>
                    <a:pt x="1827" y="67"/>
                  </a:lnTo>
                  <a:lnTo>
                    <a:pt x="1681" y="67"/>
                  </a:lnTo>
                  <a:lnTo>
                    <a:pt x="1681" y="147"/>
                  </a:lnTo>
                  <a:lnTo>
                    <a:pt x="1816" y="147"/>
                  </a:lnTo>
                  <a:lnTo>
                    <a:pt x="1816" y="207"/>
                  </a:lnTo>
                  <a:lnTo>
                    <a:pt x="1681" y="207"/>
                  </a:lnTo>
                  <a:lnTo>
                    <a:pt x="1681" y="306"/>
                  </a:lnTo>
                  <a:lnTo>
                    <a:pt x="1832" y="306"/>
                  </a:lnTo>
                  <a:lnTo>
                    <a:pt x="1832" y="366"/>
                  </a:lnTo>
                  <a:lnTo>
                    <a:pt x="1626" y="366"/>
                  </a:lnTo>
                  <a:close/>
                  <a:moveTo>
                    <a:pt x="1882" y="366"/>
                  </a:moveTo>
                  <a:lnTo>
                    <a:pt x="1882" y="6"/>
                  </a:lnTo>
                  <a:lnTo>
                    <a:pt x="1997" y="6"/>
                  </a:lnTo>
                  <a:cubicBezTo>
                    <a:pt x="2026" y="6"/>
                    <a:pt x="2047" y="9"/>
                    <a:pt x="2060" y="15"/>
                  </a:cubicBezTo>
                  <a:cubicBezTo>
                    <a:pt x="2073" y="22"/>
                    <a:pt x="2084" y="33"/>
                    <a:pt x="2092" y="50"/>
                  </a:cubicBezTo>
                  <a:cubicBezTo>
                    <a:pt x="2100" y="67"/>
                    <a:pt x="2103" y="86"/>
                    <a:pt x="2103" y="107"/>
                  </a:cubicBezTo>
                  <a:cubicBezTo>
                    <a:pt x="2103" y="134"/>
                    <a:pt x="2097" y="156"/>
                    <a:pt x="2086" y="174"/>
                  </a:cubicBezTo>
                  <a:cubicBezTo>
                    <a:pt x="2074" y="192"/>
                    <a:pt x="2056" y="203"/>
                    <a:pt x="2032" y="207"/>
                  </a:cubicBezTo>
                  <a:cubicBezTo>
                    <a:pt x="2044" y="216"/>
                    <a:pt x="2054" y="227"/>
                    <a:pt x="2061" y="238"/>
                  </a:cubicBezTo>
                  <a:cubicBezTo>
                    <a:pt x="2069" y="249"/>
                    <a:pt x="2079" y="268"/>
                    <a:pt x="2092" y="296"/>
                  </a:cubicBezTo>
                  <a:lnTo>
                    <a:pt x="2125" y="366"/>
                  </a:lnTo>
                  <a:lnTo>
                    <a:pt x="2060" y="366"/>
                  </a:lnTo>
                  <a:lnTo>
                    <a:pt x="2021" y="288"/>
                  </a:lnTo>
                  <a:cubicBezTo>
                    <a:pt x="2007" y="260"/>
                    <a:pt x="1997" y="242"/>
                    <a:pt x="1992" y="235"/>
                  </a:cubicBezTo>
                  <a:cubicBezTo>
                    <a:pt x="1987" y="228"/>
                    <a:pt x="1981" y="223"/>
                    <a:pt x="1975" y="220"/>
                  </a:cubicBezTo>
                  <a:cubicBezTo>
                    <a:pt x="1970" y="217"/>
                    <a:pt x="1960" y="216"/>
                    <a:pt x="1948" y="216"/>
                  </a:cubicBezTo>
                  <a:lnTo>
                    <a:pt x="1937" y="216"/>
                  </a:lnTo>
                  <a:lnTo>
                    <a:pt x="1937" y="366"/>
                  </a:lnTo>
                  <a:lnTo>
                    <a:pt x="1882" y="366"/>
                  </a:lnTo>
                  <a:close/>
                  <a:moveTo>
                    <a:pt x="1937" y="158"/>
                  </a:moveTo>
                  <a:lnTo>
                    <a:pt x="1977" y="158"/>
                  </a:lnTo>
                  <a:cubicBezTo>
                    <a:pt x="2003" y="158"/>
                    <a:pt x="2020" y="157"/>
                    <a:pt x="2026" y="154"/>
                  </a:cubicBezTo>
                  <a:cubicBezTo>
                    <a:pt x="2033" y="151"/>
                    <a:pt x="2038" y="146"/>
                    <a:pt x="2042" y="139"/>
                  </a:cubicBezTo>
                  <a:cubicBezTo>
                    <a:pt x="2045" y="131"/>
                    <a:pt x="2047" y="122"/>
                    <a:pt x="2047" y="112"/>
                  </a:cubicBezTo>
                  <a:cubicBezTo>
                    <a:pt x="2047" y="99"/>
                    <a:pt x="2045" y="90"/>
                    <a:pt x="2040" y="82"/>
                  </a:cubicBezTo>
                  <a:cubicBezTo>
                    <a:pt x="2035" y="75"/>
                    <a:pt x="2028" y="70"/>
                    <a:pt x="2019" y="68"/>
                  </a:cubicBezTo>
                  <a:cubicBezTo>
                    <a:pt x="2015" y="67"/>
                    <a:pt x="2002" y="67"/>
                    <a:pt x="1979" y="67"/>
                  </a:cubicBezTo>
                  <a:lnTo>
                    <a:pt x="1937" y="67"/>
                  </a:lnTo>
                  <a:lnTo>
                    <a:pt x="1937" y="158"/>
                  </a:lnTo>
                  <a:close/>
                  <a:moveTo>
                    <a:pt x="2140" y="249"/>
                  </a:moveTo>
                  <a:lnTo>
                    <a:pt x="2193" y="242"/>
                  </a:lnTo>
                  <a:cubicBezTo>
                    <a:pt x="2196" y="266"/>
                    <a:pt x="2203" y="283"/>
                    <a:pt x="2213" y="295"/>
                  </a:cubicBezTo>
                  <a:cubicBezTo>
                    <a:pt x="2223" y="306"/>
                    <a:pt x="2236" y="311"/>
                    <a:pt x="2252" y="311"/>
                  </a:cubicBezTo>
                  <a:cubicBezTo>
                    <a:pt x="2270" y="311"/>
                    <a:pt x="2283" y="306"/>
                    <a:pt x="2292" y="296"/>
                  </a:cubicBezTo>
                  <a:cubicBezTo>
                    <a:pt x="2301" y="287"/>
                    <a:pt x="2306" y="275"/>
                    <a:pt x="2306" y="262"/>
                  </a:cubicBezTo>
                  <a:cubicBezTo>
                    <a:pt x="2306" y="253"/>
                    <a:pt x="2304" y="246"/>
                    <a:pt x="2300" y="240"/>
                  </a:cubicBezTo>
                  <a:cubicBezTo>
                    <a:pt x="2296" y="234"/>
                    <a:pt x="2290" y="229"/>
                    <a:pt x="2280" y="224"/>
                  </a:cubicBezTo>
                  <a:cubicBezTo>
                    <a:pt x="2274" y="221"/>
                    <a:pt x="2259" y="216"/>
                    <a:pt x="2236" y="208"/>
                  </a:cubicBezTo>
                  <a:cubicBezTo>
                    <a:pt x="2207" y="199"/>
                    <a:pt x="2187" y="187"/>
                    <a:pt x="2175" y="173"/>
                  </a:cubicBezTo>
                  <a:cubicBezTo>
                    <a:pt x="2158" y="153"/>
                    <a:pt x="2150" y="129"/>
                    <a:pt x="2150" y="100"/>
                  </a:cubicBezTo>
                  <a:cubicBezTo>
                    <a:pt x="2150" y="82"/>
                    <a:pt x="2154" y="65"/>
                    <a:pt x="2162" y="49"/>
                  </a:cubicBezTo>
                  <a:cubicBezTo>
                    <a:pt x="2169" y="33"/>
                    <a:pt x="2181" y="20"/>
                    <a:pt x="2195" y="12"/>
                  </a:cubicBezTo>
                  <a:cubicBezTo>
                    <a:pt x="2210" y="4"/>
                    <a:pt x="2228" y="0"/>
                    <a:pt x="2249" y="0"/>
                  </a:cubicBezTo>
                  <a:cubicBezTo>
                    <a:pt x="2283" y="0"/>
                    <a:pt x="2308" y="9"/>
                    <a:pt x="2325" y="29"/>
                  </a:cubicBezTo>
                  <a:cubicBezTo>
                    <a:pt x="2343" y="49"/>
                    <a:pt x="2352" y="76"/>
                    <a:pt x="2352" y="109"/>
                  </a:cubicBezTo>
                  <a:lnTo>
                    <a:pt x="2298" y="112"/>
                  </a:lnTo>
                  <a:cubicBezTo>
                    <a:pt x="2295" y="93"/>
                    <a:pt x="2290" y="80"/>
                    <a:pt x="2283" y="72"/>
                  </a:cubicBezTo>
                  <a:cubicBezTo>
                    <a:pt x="2275" y="64"/>
                    <a:pt x="2263" y="60"/>
                    <a:pt x="2248" y="60"/>
                  </a:cubicBezTo>
                  <a:cubicBezTo>
                    <a:pt x="2232" y="60"/>
                    <a:pt x="2220" y="64"/>
                    <a:pt x="2211" y="73"/>
                  </a:cubicBezTo>
                  <a:cubicBezTo>
                    <a:pt x="2205" y="78"/>
                    <a:pt x="2202" y="86"/>
                    <a:pt x="2202" y="95"/>
                  </a:cubicBezTo>
                  <a:cubicBezTo>
                    <a:pt x="2202" y="104"/>
                    <a:pt x="2205" y="111"/>
                    <a:pt x="2210" y="117"/>
                  </a:cubicBezTo>
                  <a:cubicBezTo>
                    <a:pt x="2217" y="125"/>
                    <a:pt x="2234" y="133"/>
                    <a:pt x="2260" y="141"/>
                  </a:cubicBezTo>
                  <a:cubicBezTo>
                    <a:pt x="2287" y="150"/>
                    <a:pt x="2307" y="158"/>
                    <a:pt x="2319" y="167"/>
                  </a:cubicBezTo>
                  <a:cubicBezTo>
                    <a:pt x="2332" y="176"/>
                    <a:pt x="2342" y="188"/>
                    <a:pt x="2349" y="204"/>
                  </a:cubicBezTo>
                  <a:cubicBezTo>
                    <a:pt x="2357" y="219"/>
                    <a:pt x="2360" y="239"/>
                    <a:pt x="2360" y="261"/>
                  </a:cubicBezTo>
                  <a:cubicBezTo>
                    <a:pt x="2360" y="282"/>
                    <a:pt x="2356" y="301"/>
                    <a:pt x="2347" y="319"/>
                  </a:cubicBezTo>
                  <a:cubicBezTo>
                    <a:pt x="2339" y="338"/>
                    <a:pt x="2326" y="351"/>
                    <a:pt x="2311" y="360"/>
                  </a:cubicBezTo>
                  <a:cubicBezTo>
                    <a:pt x="2295" y="368"/>
                    <a:pt x="2275" y="373"/>
                    <a:pt x="2252" y="373"/>
                  </a:cubicBezTo>
                  <a:cubicBezTo>
                    <a:pt x="2218" y="373"/>
                    <a:pt x="2191" y="362"/>
                    <a:pt x="2173" y="341"/>
                  </a:cubicBezTo>
                  <a:cubicBezTo>
                    <a:pt x="2155" y="320"/>
                    <a:pt x="2144" y="289"/>
                    <a:pt x="2140" y="249"/>
                  </a:cubicBezTo>
                  <a:close/>
                </a:path>
              </a:pathLst>
            </a:custGeom>
            <a:solidFill>
              <a:srgbClr val="000000"/>
            </a:solidFill>
            <a:ln w="0">
              <a:solidFill>
                <a:srgbClr val="000000"/>
              </a:solidFill>
              <a:prstDash val="solid"/>
              <a:round/>
            </a:ln>
          </p:spPr>
          <p:txBody>
            <a:bodyPr vert="horz" wrap="square" lIns="91440" tIns="45720" rIns="91440" bIns="45720" numCol="1" anchor="t" anchorCtr="0" compatLnSpc="1"/>
            <a:lstStyle/>
            <a:p>
              <a:endParaRPr lang="en-IN"/>
            </a:p>
          </p:txBody>
        </p:sp>
        <p:sp>
          <p:nvSpPr>
            <p:cNvPr id="21" name="Rectangle 21"/>
            <p:cNvSpPr>
              <a:spLocks noChangeArrowheads="1"/>
            </p:cNvSpPr>
            <p:nvPr/>
          </p:nvSpPr>
          <p:spPr bwMode="auto">
            <a:xfrm>
              <a:off x="4084" y="2223"/>
              <a:ext cx="49"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8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 </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22" name="Freeform 22"/>
            <p:cNvSpPr>
              <a:spLocks noEditPoints="1"/>
            </p:cNvSpPr>
            <p:nvPr/>
          </p:nvSpPr>
          <p:spPr bwMode="auto">
            <a:xfrm>
              <a:off x="2562" y="2911"/>
              <a:ext cx="419" cy="44"/>
            </a:xfrm>
            <a:custGeom>
              <a:avLst/>
              <a:gdLst>
                <a:gd name="T0" fmla="*/ 0 w 6975"/>
                <a:gd name="T1" fmla="*/ 12 h 746"/>
                <a:gd name="T2" fmla="*/ 306 w 6975"/>
                <a:gd name="T3" fmla="*/ 733 h 746"/>
                <a:gd name="T4" fmla="*/ 817 w 6975"/>
                <a:gd name="T5" fmla="*/ 12 h 746"/>
                <a:gd name="T6" fmla="*/ 1017 w 6975"/>
                <a:gd name="T7" fmla="*/ 348 h 746"/>
                <a:gd name="T8" fmla="*/ 1108 w 6975"/>
                <a:gd name="T9" fmla="*/ 733 h 746"/>
                <a:gd name="T10" fmla="*/ 767 w 6975"/>
                <a:gd name="T11" fmla="*/ 440 h 746"/>
                <a:gd name="T12" fmla="*/ 556 w 6975"/>
                <a:gd name="T13" fmla="*/ 733 h 746"/>
                <a:gd name="T14" fmla="*/ 918 w 6975"/>
                <a:gd name="T15" fmla="*/ 278 h 746"/>
                <a:gd name="T16" fmla="*/ 777 w 6975"/>
                <a:gd name="T17" fmla="*/ 134 h 746"/>
                <a:gd name="T18" fmla="*/ 1582 w 6975"/>
                <a:gd name="T19" fmla="*/ 733 h 746"/>
                <a:gd name="T20" fmla="*/ 1101 w 6975"/>
                <a:gd name="T21" fmla="*/ 733 h 746"/>
                <a:gd name="T22" fmla="*/ 1489 w 6975"/>
                <a:gd name="T23" fmla="*/ 448 h 746"/>
                <a:gd name="T24" fmla="*/ 1789 w 6975"/>
                <a:gd name="T25" fmla="*/ 733 h 746"/>
                <a:gd name="T26" fmla="*/ 2161 w 6975"/>
                <a:gd name="T27" fmla="*/ 12 h 746"/>
                <a:gd name="T28" fmla="*/ 1904 w 6975"/>
                <a:gd name="T29" fmla="*/ 263 h 746"/>
                <a:gd name="T30" fmla="*/ 2485 w 6975"/>
                <a:gd name="T31" fmla="*/ 485 h 746"/>
                <a:gd name="T32" fmla="*/ 2739 w 6975"/>
                <a:gd name="T33" fmla="*/ 524 h 746"/>
                <a:gd name="T34" fmla="*/ 2443 w 6975"/>
                <a:gd name="T35" fmla="*/ 346 h 746"/>
                <a:gd name="T36" fmla="*/ 2610 w 6975"/>
                <a:gd name="T37" fmla="*/ 0 h 746"/>
                <a:gd name="T38" fmla="*/ 2688 w 6975"/>
                <a:gd name="T39" fmla="*/ 145 h 746"/>
                <a:gd name="T40" fmla="*/ 2523 w 6975"/>
                <a:gd name="T41" fmla="*/ 235 h 746"/>
                <a:gd name="T42" fmla="*/ 2863 w 6975"/>
                <a:gd name="T43" fmla="*/ 523 h 746"/>
                <a:gd name="T44" fmla="*/ 2439 w 6975"/>
                <a:gd name="T45" fmla="*/ 683 h 746"/>
                <a:gd name="T46" fmla="*/ 3155 w 6975"/>
                <a:gd name="T47" fmla="*/ 12 h 746"/>
                <a:gd name="T48" fmla="*/ 3405 w 6975"/>
                <a:gd name="T49" fmla="*/ 346 h 746"/>
                <a:gd name="T50" fmla="*/ 3080 w 6975"/>
                <a:gd name="T51" fmla="*/ 461 h 746"/>
                <a:gd name="T52" fmla="*/ 3080 w 6975"/>
                <a:gd name="T53" fmla="*/ 339 h 746"/>
                <a:gd name="T54" fmla="*/ 3298 w 6975"/>
                <a:gd name="T55" fmla="*/ 236 h 746"/>
                <a:gd name="T56" fmla="*/ 3080 w 6975"/>
                <a:gd name="T57" fmla="*/ 134 h 746"/>
                <a:gd name="T58" fmla="*/ 3671 w 6975"/>
                <a:gd name="T59" fmla="*/ 28 h 746"/>
                <a:gd name="T60" fmla="*/ 4021 w 6975"/>
                <a:gd name="T61" fmla="*/ 647 h 746"/>
                <a:gd name="T62" fmla="*/ 3634 w 6975"/>
                <a:gd name="T63" fmla="*/ 372 h 746"/>
                <a:gd name="T64" fmla="*/ 3974 w 6975"/>
                <a:gd name="T65" fmla="*/ 370 h 746"/>
                <a:gd name="T66" fmla="*/ 3634 w 6975"/>
                <a:gd name="T67" fmla="*/ 372 h 746"/>
                <a:gd name="T68" fmla="*/ 4592 w 6975"/>
                <a:gd name="T69" fmla="*/ 31 h 746"/>
                <a:gd name="T70" fmla="*/ 4528 w 6975"/>
                <a:gd name="T71" fmla="*/ 415 h 746"/>
                <a:gd name="T72" fmla="*/ 4592 w 6975"/>
                <a:gd name="T73" fmla="*/ 733 h 746"/>
                <a:gd name="T74" fmla="*/ 4337 w 6975"/>
                <a:gd name="T75" fmla="*/ 432 h 746"/>
                <a:gd name="T76" fmla="*/ 4312 w 6975"/>
                <a:gd name="T77" fmla="*/ 317 h 746"/>
                <a:gd name="T78" fmla="*/ 4562 w 6975"/>
                <a:gd name="T79" fmla="*/ 224 h 746"/>
                <a:gd name="T80" fmla="*/ 4312 w 6975"/>
                <a:gd name="T81" fmla="*/ 134 h 746"/>
                <a:gd name="T82" fmla="*/ 4768 w 6975"/>
                <a:gd name="T83" fmla="*/ 134 h 746"/>
                <a:gd name="T84" fmla="*/ 5074 w 6975"/>
                <a:gd name="T85" fmla="*/ 134 h 746"/>
                <a:gd name="T86" fmla="*/ 5324 w 6975"/>
                <a:gd name="T87" fmla="*/ 12 h 746"/>
                <a:gd name="T88" fmla="*/ 5448 w 6975"/>
                <a:gd name="T89" fmla="*/ 294 h 746"/>
                <a:gd name="T90" fmla="*/ 5448 w 6975"/>
                <a:gd name="T91" fmla="*/ 612 h 746"/>
                <a:gd name="T92" fmla="*/ 5884 w 6975"/>
                <a:gd name="T93" fmla="*/ 733 h 746"/>
                <a:gd name="T94" fmla="*/ 6359 w 6975"/>
                <a:gd name="T95" fmla="*/ 101 h 746"/>
                <a:gd name="T96" fmla="*/ 6290 w 6975"/>
                <a:gd name="T97" fmla="*/ 476 h 746"/>
                <a:gd name="T98" fmla="*/ 6198 w 6975"/>
                <a:gd name="T99" fmla="*/ 576 h 746"/>
                <a:gd name="T100" fmla="*/ 6008 w 6975"/>
                <a:gd name="T101" fmla="*/ 432 h 746"/>
                <a:gd name="T102" fmla="*/ 6100 w 6975"/>
                <a:gd name="T103" fmla="*/ 317 h 746"/>
                <a:gd name="T104" fmla="*/ 6242 w 6975"/>
                <a:gd name="T105" fmla="*/ 165 h 746"/>
                <a:gd name="T106" fmla="*/ 6008 w 6975"/>
                <a:gd name="T107" fmla="*/ 317 h 746"/>
                <a:gd name="T108" fmla="*/ 6731 w 6975"/>
                <a:gd name="T109" fmla="*/ 623 h 746"/>
                <a:gd name="T110" fmla="*/ 6794 w 6975"/>
                <a:gd name="T111" fmla="*/ 449 h 746"/>
                <a:gd name="T112" fmla="*/ 6525 w 6975"/>
                <a:gd name="T113" fmla="*/ 98 h 746"/>
                <a:gd name="T114" fmla="*/ 6958 w 6975"/>
                <a:gd name="T115" fmla="*/ 218 h 746"/>
                <a:gd name="T116" fmla="*/ 6637 w 6975"/>
                <a:gd name="T117" fmla="*/ 146 h 746"/>
                <a:gd name="T118" fmla="*/ 6883 w 6975"/>
                <a:gd name="T119" fmla="*/ 335 h 746"/>
                <a:gd name="T120" fmla="*/ 6863 w 6975"/>
                <a:gd name="T121" fmla="*/ 720 h 7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6975" h="746">
                  <a:moveTo>
                    <a:pt x="182" y="733"/>
                  </a:moveTo>
                  <a:lnTo>
                    <a:pt x="182" y="134"/>
                  </a:lnTo>
                  <a:lnTo>
                    <a:pt x="0" y="134"/>
                  </a:lnTo>
                  <a:lnTo>
                    <a:pt x="0" y="12"/>
                  </a:lnTo>
                  <a:lnTo>
                    <a:pt x="487" y="12"/>
                  </a:lnTo>
                  <a:lnTo>
                    <a:pt x="487" y="134"/>
                  </a:lnTo>
                  <a:lnTo>
                    <a:pt x="306" y="134"/>
                  </a:lnTo>
                  <a:lnTo>
                    <a:pt x="306" y="733"/>
                  </a:lnTo>
                  <a:lnTo>
                    <a:pt x="182" y="733"/>
                  </a:lnTo>
                  <a:close/>
                  <a:moveTo>
                    <a:pt x="556" y="733"/>
                  </a:moveTo>
                  <a:lnTo>
                    <a:pt x="556" y="12"/>
                  </a:lnTo>
                  <a:lnTo>
                    <a:pt x="817" y="12"/>
                  </a:lnTo>
                  <a:cubicBezTo>
                    <a:pt x="882" y="12"/>
                    <a:pt x="930" y="18"/>
                    <a:pt x="960" y="31"/>
                  </a:cubicBezTo>
                  <a:cubicBezTo>
                    <a:pt x="989" y="44"/>
                    <a:pt x="1013" y="67"/>
                    <a:pt x="1031" y="101"/>
                  </a:cubicBezTo>
                  <a:cubicBezTo>
                    <a:pt x="1049" y="134"/>
                    <a:pt x="1058" y="172"/>
                    <a:pt x="1058" y="214"/>
                  </a:cubicBezTo>
                  <a:cubicBezTo>
                    <a:pt x="1058" y="268"/>
                    <a:pt x="1044" y="313"/>
                    <a:pt x="1017" y="348"/>
                  </a:cubicBezTo>
                  <a:cubicBezTo>
                    <a:pt x="990" y="384"/>
                    <a:pt x="950" y="406"/>
                    <a:pt x="896" y="415"/>
                  </a:cubicBezTo>
                  <a:cubicBezTo>
                    <a:pt x="923" y="433"/>
                    <a:pt x="945" y="454"/>
                    <a:pt x="962" y="476"/>
                  </a:cubicBezTo>
                  <a:cubicBezTo>
                    <a:pt x="980" y="498"/>
                    <a:pt x="1003" y="537"/>
                    <a:pt x="1033" y="593"/>
                  </a:cubicBezTo>
                  <a:lnTo>
                    <a:pt x="1108" y="733"/>
                  </a:lnTo>
                  <a:lnTo>
                    <a:pt x="960" y="733"/>
                  </a:lnTo>
                  <a:lnTo>
                    <a:pt x="870" y="576"/>
                  </a:lnTo>
                  <a:cubicBezTo>
                    <a:pt x="838" y="520"/>
                    <a:pt x="816" y="485"/>
                    <a:pt x="805" y="470"/>
                  </a:cubicBezTo>
                  <a:cubicBezTo>
                    <a:pt x="793" y="456"/>
                    <a:pt x="781" y="446"/>
                    <a:pt x="767" y="440"/>
                  </a:cubicBezTo>
                  <a:cubicBezTo>
                    <a:pt x="754" y="435"/>
                    <a:pt x="734" y="432"/>
                    <a:pt x="705" y="432"/>
                  </a:cubicBezTo>
                  <a:lnTo>
                    <a:pt x="680" y="432"/>
                  </a:lnTo>
                  <a:lnTo>
                    <a:pt x="680" y="733"/>
                  </a:lnTo>
                  <a:lnTo>
                    <a:pt x="556" y="733"/>
                  </a:lnTo>
                  <a:close/>
                  <a:moveTo>
                    <a:pt x="680" y="317"/>
                  </a:moveTo>
                  <a:lnTo>
                    <a:pt x="772" y="317"/>
                  </a:lnTo>
                  <a:cubicBezTo>
                    <a:pt x="831" y="317"/>
                    <a:pt x="868" y="314"/>
                    <a:pt x="883" y="308"/>
                  </a:cubicBezTo>
                  <a:cubicBezTo>
                    <a:pt x="898" y="302"/>
                    <a:pt x="909" y="292"/>
                    <a:pt x="918" y="278"/>
                  </a:cubicBezTo>
                  <a:cubicBezTo>
                    <a:pt x="926" y="263"/>
                    <a:pt x="930" y="245"/>
                    <a:pt x="930" y="224"/>
                  </a:cubicBezTo>
                  <a:cubicBezTo>
                    <a:pt x="930" y="199"/>
                    <a:pt x="925" y="180"/>
                    <a:pt x="914" y="165"/>
                  </a:cubicBezTo>
                  <a:cubicBezTo>
                    <a:pt x="903" y="150"/>
                    <a:pt x="887" y="140"/>
                    <a:pt x="867" y="136"/>
                  </a:cubicBezTo>
                  <a:cubicBezTo>
                    <a:pt x="857" y="135"/>
                    <a:pt x="827" y="134"/>
                    <a:pt x="777" y="134"/>
                  </a:cubicBezTo>
                  <a:lnTo>
                    <a:pt x="680" y="134"/>
                  </a:lnTo>
                  <a:lnTo>
                    <a:pt x="680" y="317"/>
                  </a:lnTo>
                  <a:close/>
                  <a:moveTo>
                    <a:pt x="1717" y="733"/>
                  </a:moveTo>
                  <a:lnTo>
                    <a:pt x="1582" y="733"/>
                  </a:lnTo>
                  <a:lnTo>
                    <a:pt x="1529" y="570"/>
                  </a:lnTo>
                  <a:lnTo>
                    <a:pt x="1283" y="570"/>
                  </a:lnTo>
                  <a:lnTo>
                    <a:pt x="1233" y="733"/>
                  </a:lnTo>
                  <a:lnTo>
                    <a:pt x="1101" y="733"/>
                  </a:lnTo>
                  <a:lnTo>
                    <a:pt x="1340" y="12"/>
                  </a:lnTo>
                  <a:lnTo>
                    <a:pt x="1471" y="12"/>
                  </a:lnTo>
                  <a:lnTo>
                    <a:pt x="1717" y="733"/>
                  </a:lnTo>
                  <a:close/>
                  <a:moveTo>
                    <a:pt x="1489" y="448"/>
                  </a:moveTo>
                  <a:lnTo>
                    <a:pt x="1404" y="180"/>
                  </a:lnTo>
                  <a:lnTo>
                    <a:pt x="1322" y="448"/>
                  </a:lnTo>
                  <a:lnTo>
                    <a:pt x="1489" y="448"/>
                  </a:lnTo>
                  <a:close/>
                  <a:moveTo>
                    <a:pt x="1789" y="733"/>
                  </a:moveTo>
                  <a:lnTo>
                    <a:pt x="1789" y="12"/>
                  </a:lnTo>
                  <a:lnTo>
                    <a:pt x="1910" y="12"/>
                  </a:lnTo>
                  <a:lnTo>
                    <a:pt x="2161" y="494"/>
                  </a:lnTo>
                  <a:lnTo>
                    <a:pt x="2161" y="12"/>
                  </a:lnTo>
                  <a:lnTo>
                    <a:pt x="2276" y="12"/>
                  </a:lnTo>
                  <a:lnTo>
                    <a:pt x="2276" y="733"/>
                  </a:lnTo>
                  <a:lnTo>
                    <a:pt x="2151" y="733"/>
                  </a:lnTo>
                  <a:lnTo>
                    <a:pt x="1904" y="263"/>
                  </a:lnTo>
                  <a:lnTo>
                    <a:pt x="1904" y="733"/>
                  </a:lnTo>
                  <a:lnTo>
                    <a:pt x="1789" y="733"/>
                  </a:lnTo>
                  <a:close/>
                  <a:moveTo>
                    <a:pt x="2364" y="499"/>
                  </a:moveTo>
                  <a:lnTo>
                    <a:pt x="2485" y="485"/>
                  </a:lnTo>
                  <a:cubicBezTo>
                    <a:pt x="2492" y="532"/>
                    <a:pt x="2507" y="567"/>
                    <a:pt x="2529" y="590"/>
                  </a:cubicBezTo>
                  <a:cubicBezTo>
                    <a:pt x="2551" y="612"/>
                    <a:pt x="2581" y="623"/>
                    <a:pt x="2619" y="623"/>
                  </a:cubicBezTo>
                  <a:cubicBezTo>
                    <a:pt x="2659" y="623"/>
                    <a:pt x="2689" y="613"/>
                    <a:pt x="2709" y="593"/>
                  </a:cubicBezTo>
                  <a:cubicBezTo>
                    <a:pt x="2729" y="574"/>
                    <a:pt x="2739" y="550"/>
                    <a:pt x="2739" y="524"/>
                  </a:cubicBezTo>
                  <a:cubicBezTo>
                    <a:pt x="2739" y="507"/>
                    <a:pt x="2735" y="492"/>
                    <a:pt x="2727" y="480"/>
                  </a:cubicBezTo>
                  <a:cubicBezTo>
                    <a:pt x="2718" y="468"/>
                    <a:pt x="2703" y="458"/>
                    <a:pt x="2682" y="449"/>
                  </a:cubicBezTo>
                  <a:cubicBezTo>
                    <a:pt x="2667" y="443"/>
                    <a:pt x="2634" y="433"/>
                    <a:pt x="2583" y="417"/>
                  </a:cubicBezTo>
                  <a:cubicBezTo>
                    <a:pt x="2516" y="398"/>
                    <a:pt x="2470" y="374"/>
                    <a:pt x="2443" y="346"/>
                  </a:cubicBezTo>
                  <a:cubicBezTo>
                    <a:pt x="2405" y="306"/>
                    <a:pt x="2387" y="258"/>
                    <a:pt x="2387" y="201"/>
                  </a:cubicBezTo>
                  <a:cubicBezTo>
                    <a:pt x="2387" y="164"/>
                    <a:pt x="2395" y="130"/>
                    <a:pt x="2413" y="98"/>
                  </a:cubicBezTo>
                  <a:cubicBezTo>
                    <a:pt x="2431" y="66"/>
                    <a:pt x="2456" y="41"/>
                    <a:pt x="2490" y="25"/>
                  </a:cubicBezTo>
                  <a:cubicBezTo>
                    <a:pt x="2523" y="8"/>
                    <a:pt x="2563" y="0"/>
                    <a:pt x="2610" y="0"/>
                  </a:cubicBezTo>
                  <a:cubicBezTo>
                    <a:pt x="2687" y="0"/>
                    <a:pt x="2745" y="19"/>
                    <a:pt x="2784" y="59"/>
                  </a:cubicBezTo>
                  <a:cubicBezTo>
                    <a:pt x="2823" y="99"/>
                    <a:pt x="2844" y="152"/>
                    <a:pt x="2846" y="218"/>
                  </a:cubicBezTo>
                  <a:lnTo>
                    <a:pt x="2722" y="225"/>
                  </a:lnTo>
                  <a:cubicBezTo>
                    <a:pt x="2716" y="187"/>
                    <a:pt x="2705" y="161"/>
                    <a:pt x="2688" y="145"/>
                  </a:cubicBezTo>
                  <a:cubicBezTo>
                    <a:pt x="2670" y="128"/>
                    <a:pt x="2644" y="120"/>
                    <a:pt x="2609" y="120"/>
                  </a:cubicBezTo>
                  <a:cubicBezTo>
                    <a:pt x="2573" y="120"/>
                    <a:pt x="2545" y="129"/>
                    <a:pt x="2525" y="146"/>
                  </a:cubicBezTo>
                  <a:cubicBezTo>
                    <a:pt x="2512" y="157"/>
                    <a:pt x="2505" y="172"/>
                    <a:pt x="2505" y="191"/>
                  </a:cubicBezTo>
                  <a:cubicBezTo>
                    <a:pt x="2505" y="208"/>
                    <a:pt x="2511" y="223"/>
                    <a:pt x="2523" y="235"/>
                  </a:cubicBezTo>
                  <a:cubicBezTo>
                    <a:pt x="2539" y="250"/>
                    <a:pt x="2577" y="266"/>
                    <a:pt x="2637" y="283"/>
                  </a:cubicBezTo>
                  <a:cubicBezTo>
                    <a:pt x="2697" y="300"/>
                    <a:pt x="2742" y="317"/>
                    <a:pt x="2771" y="335"/>
                  </a:cubicBezTo>
                  <a:cubicBezTo>
                    <a:pt x="2800" y="353"/>
                    <a:pt x="2822" y="377"/>
                    <a:pt x="2839" y="408"/>
                  </a:cubicBezTo>
                  <a:cubicBezTo>
                    <a:pt x="2855" y="439"/>
                    <a:pt x="2863" y="478"/>
                    <a:pt x="2863" y="523"/>
                  </a:cubicBezTo>
                  <a:cubicBezTo>
                    <a:pt x="2863" y="565"/>
                    <a:pt x="2853" y="603"/>
                    <a:pt x="2834" y="639"/>
                  </a:cubicBezTo>
                  <a:cubicBezTo>
                    <a:pt x="2814" y="676"/>
                    <a:pt x="2787" y="702"/>
                    <a:pt x="2751" y="720"/>
                  </a:cubicBezTo>
                  <a:cubicBezTo>
                    <a:pt x="2715" y="737"/>
                    <a:pt x="2671" y="746"/>
                    <a:pt x="2618" y="746"/>
                  </a:cubicBezTo>
                  <a:cubicBezTo>
                    <a:pt x="2540" y="746"/>
                    <a:pt x="2480" y="725"/>
                    <a:pt x="2439" y="683"/>
                  </a:cubicBezTo>
                  <a:cubicBezTo>
                    <a:pt x="2397" y="641"/>
                    <a:pt x="2373" y="579"/>
                    <a:pt x="2364" y="499"/>
                  </a:cubicBezTo>
                  <a:close/>
                  <a:moveTo>
                    <a:pt x="2956" y="733"/>
                  </a:moveTo>
                  <a:lnTo>
                    <a:pt x="2956" y="12"/>
                  </a:lnTo>
                  <a:lnTo>
                    <a:pt x="3155" y="12"/>
                  </a:lnTo>
                  <a:cubicBezTo>
                    <a:pt x="3230" y="12"/>
                    <a:pt x="3279" y="16"/>
                    <a:pt x="3302" y="23"/>
                  </a:cubicBezTo>
                  <a:cubicBezTo>
                    <a:pt x="3337" y="34"/>
                    <a:pt x="3366" y="57"/>
                    <a:pt x="3390" y="93"/>
                  </a:cubicBezTo>
                  <a:cubicBezTo>
                    <a:pt x="3414" y="130"/>
                    <a:pt x="3426" y="176"/>
                    <a:pt x="3426" y="234"/>
                  </a:cubicBezTo>
                  <a:cubicBezTo>
                    <a:pt x="3426" y="278"/>
                    <a:pt x="3419" y="315"/>
                    <a:pt x="3405" y="346"/>
                  </a:cubicBezTo>
                  <a:cubicBezTo>
                    <a:pt x="3391" y="376"/>
                    <a:pt x="3374" y="400"/>
                    <a:pt x="3353" y="417"/>
                  </a:cubicBezTo>
                  <a:cubicBezTo>
                    <a:pt x="3332" y="434"/>
                    <a:pt x="3311" y="445"/>
                    <a:pt x="3289" y="451"/>
                  </a:cubicBezTo>
                  <a:cubicBezTo>
                    <a:pt x="3259" y="458"/>
                    <a:pt x="3216" y="461"/>
                    <a:pt x="3160" y="461"/>
                  </a:cubicBezTo>
                  <a:lnTo>
                    <a:pt x="3080" y="461"/>
                  </a:lnTo>
                  <a:lnTo>
                    <a:pt x="3080" y="733"/>
                  </a:lnTo>
                  <a:lnTo>
                    <a:pt x="2956" y="733"/>
                  </a:lnTo>
                  <a:close/>
                  <a:moveTo>
                    <a:pt x="3080" y="134"/>
                  </a:moveTo>
                  <a:lnTo>
                    <a:pt x="3080" y="339"/>
                  </a:lnTo>
                  <a:lnTo>
                    <a:pt x="3147" y="339"/>
                  </a:lnTo>
                  <a:cubicBezTo>
                    <a:pt x="3196" y="339"/>
                    <a:pt x="3229" y="335"/>
                    <a:pt x="3245" y="327"/>
                  </a:cubicBezTo>
                  <a:cubicBezTo>
                    <a:pt x="3262" y="320"/>
                    <a:pt x="3275" y="308"/>
                    <a:pt x="3284" y="292"/>
                  </a:cubicBezTo>
                  <a:cubicBezTo>
                    <a:pt x="3293" y="276"/>
                    <a:pt x="3298" y="257"/>
                    <a:pt x="3298" y="236"/>
                  </a:cubicBezTo>
                  <a:cubicBezTo>
                    <a:pt x="3298" y="210"/>
                    <a:pt x="3291" y="188"/>
                    <a:pt x="3278" y="171"/>
                  </a:cubicBezTo>
                  <a:cubicBezTo>
                    <a:pt x="3265" y="154"/>
                    <a:pt x="3249" y="143"/>
                    <a:pt x="3229" y="139"/>
                  </a:cubicBezTo>
                  <a:cubicBezTo>
                    <a:pt x="3214" y="136"/>
                    <a:pt x="3184" y="134"/>
                    <a:pt x="3139" y="134"/>
                  </a:cubicBezTo>
                  <a:lnTo>
                    <a:pt x="3080" y="134"/>
                  </a:lnTo>
                  <a:close/>
                  <a:moveTo>
                    <a:pt x="3507" y="377"/>
                  </a:moveTo>
                  <a:cubicBezTo>
                    <a:pt x="3507" y="304"/>
                    <a:pt x="3516" y="242"/>
                    <a:pt x="3535" y="192"/>
                  </a:cubicBezTo>
                  <a:cubicBezTo>
                    <a:pt x="3549" y="155"/>
                    <a:pt x="3568" y="122"/>
                    <a:pt x="3592" y="93"/>
                  </a:cubicBezTo>
                  <a:cubicBezTo>
                    <a:pt x="3616" y="64"/>
                    <a:pt x="3642" y="42"/>
                    <a:pt x="3671" y="28"/>
                  </a:cubicBezTo>
                  <a:cubicBezTo>
                    <a:pt x="3709" y="9"/>
                    <a:pt x="3753" y="0"/>
                    <a:pt x="3803" y="0"/>
                  </a:cubicBezTo>
                  <a:cubicBezTo>
                    <a:pt x="3894" y="0"/>
                    <a:pt x="3966" y="33"/>
                    <a:pt x="4020" y="99"/>
                  </a:cubicBezTo>
                  <a:cubicBezTo>
                    <a:pt x="4074" y="165"/>
                    <a:pt x="4102" y="256"/>
                    <a:pt x="4102" y="374"/>
                  </a:cubicBezTo>
                  <a:cubicBezTo>
                    <a:pt x="4102" y="490"/>
                    <a:pt x="4075" y="581"/>
                    <a:pt x="4021" y="647"/>
                  </a:cubicBezTo>
                  <a:cubicBezTo>
                    <a:pt x="3967" y="713"/>
                    <a:pt x="3895" y="746"/>
                    <a:pt x="3805" y="746"/>
                  </a:cubicBezTo>
                  <a:cubicBezTo>
                    <a:pt x="3714" y="746"/>
                    <a:pt x="3641" y="713"/>
                    <a:pt x="3587" y="648"/>
                  </a:cubicBezTo>
                  <a:cubicBezTo>
                    <a:pt x="3534" y="582"/>
                    <a:pt x="3507" y="492"/>
                    <a:pt x="3507" y="377"/>
                  </a:cubicBezTo>
                  <a:close/>
                  <a:moveTo>
                    <a:pt x="3634" y="372"/>
                  </a:moveTo>
                  <a:cubicBezTo>
                    <a:pt x="3634" y="454"/>
                    <a:pt x="3650" y="516"/>
                    <a:pt x="3682" y="558"/>
                  </a:cubicBezTo>
                  <a:cubicBezTo>
                    <a:pt x="3714" y="600"/>
                    <a:pt x="3755" y="621"/>
                    <a:pt x="3805" y="621"/>
                  </a:cubicBezTo>
                  <a:cubicBezTo>
                    <a:pt x="3854" y="621"/>
                    <a:pt x="3894" y="600"/>
                    <a:pt x="3926" y="558"/>
                  </a:cubicBezTo>
                  <a:cubicBezTo>
                    <a:pt x="3958" y="517"/>
                    <a:pt x="3974" y="454"/>
                    <a:pt x="3974" y="370"/>
                  </a:cubicBezTo>
                  <a:cubicBezTo>
                    <a:pt x="3974" y="288"/>
                    <a:pt x="3958" y="226"/>
                    <a:pt x="3927" y="185"/>
                  </a:cubicBezTo>
                  <a:cubicBezTo>
                    <a:pt x="3897" y="144"/>
                    <a:pt x="3856" y="124"/>
                    <a:pt x="3805" y="124"/>
                  </a:cubicBezTo>
                  <a:cubicBezTo>
                    <a:pt x="3754" y="124"/>
                    <a:pt x="3712" y="145"/>
                    <a:pt x="3681" y="186"/>
                  </a:cubicBezTo>
                  <a:cubicBezTo>
                    <a:pt x="3650" y="227"/>
                    <a:pt x="3634" y="289"/>
                    <a:pt x="3634" y="372"/>
                  </a:cubicBezTo>
                  <a:close/>
                  <a:moveTo>
                    <a:pt x="4188" y="733"/>
                  </a:moveTo>
                  <a:lnTo>
                    <a:pt x="4188" y="12"/>
                  </a:lnTo>
                  <a:lnTo>
                    <a:pt x="4449" y="12"/>
                  </a:lnTo>
                  <a:cubicBezTo>
                    <a:pt x="4514" y="12"/>
                    <a:pt x="4562" y="18"/>
                    <a:pt x="4592" y="31"/>
                  </a:cubicBezTo>
                  <a:cubicBezTo>
                    <a:pt x="4621" y="44"/>
                    <a:pt x="4645" y="67"/>
                    <a:pt x="4663" y="101"/>
                  </a:cubicBezTo>
                  <a:cubicBezTo>
                    <a:pt x="4681" y="134"/>
                    <a:pt x="4690" y="172"/>
                    <a:pt x="4690" y="214"/>
                  </a:cubicBezTo>
                  <a:cubicBezTo>
                    <a:pt x="4690" y="268"/>
                    <a:pt x="4676" y="313"/>
                    <a:pt x="4649" y="348"/>
                  </a:cubicBezTo>
                  <a:cubicBezTo>
                    <a:pt x="4622" y="384"/>
                    <a:pt x="4582" y="406"/>
                    <a:pt x="4528" y="415"/>
                  </a:cubicBezTo>
                  <a:cubicBezTo>
                    <a:pt x="4555" y="433"/>
                    <a:pt x="4577" y="454"/>
                    <a:pt x="4594" y="476"/>
                  </a:cubicBezTo>
                  <a:cubicBezTo>
                    <a:pt x="4612" y="498"/>
                    <a:pt x="4635" y="537"/>
                    <a:pt x="4665" y="593"/>
                  </a:cubicBezTo>
                  <a:lnTo>
                    <a:pt x="4740" y="733"/>
                  </a:lnTo>
                  <a:lnTo>
                    <a:pt x="4592" y="733"/>
                  </a:lnTo>
                  <a:lnTo>
                    <a:pt x="4502" y="576"/>
                  </a:lnTo>
                  <a:cubicBezTo>
                    <a:pt x="4470" y="520"/>
                    <a:pt x="4448" y="485"/>
                    <a:pt x="4437" y="470"/>
                  </a:cubicBezTo>
                  <a:cubicBezTo>
                    <a:pt x="4425" y="456"/>
                    <a:pt x="4413" y="446"/>
                    <a:pt x="4399" y="440"/>
                  </a:cubicBezTo>
                  <a:cubicBezTo>
                    <a:pt x="4386" y="435"/>
                    <a:pt x="4366" y="432"/>
                    <a:pt x="4337" y="432"/>
                  </a:cubicBezTo>
                  <a:lnTo>
                    <a:pt x="4312" y="432"/>
                  </a:lnTo>
                  <a:lnTo>
                    <a:pt x="4312" y="733"/>
                  </a:lnTo>
                  <a:lnTo>
                    <a:pt x="4188" y="733"/>
                  </a:lnTo>
                  <a:close/>
                  <a:moveTo>
                    <a:pt x="4312" y="317"/>
                  </a:moveTo>
                  <a:lnTo>
                    <a:pt x="4404" y="317"/>
                  </a:lnTo>
                  <a:cubicBezTo>
                    <a:pt x="4463" y="317"/>
                    <a:pt x="4500" y="314"/>
                    <a:pt x="4515" y="308"/>
                  </a:cubicBezTo>
                  <a:cubicBezTo>
                    <a:pt x="4530" y="302"/>
                    <a:pt x="4541" y="292"/>
                    <a:pt x="4550" y="278"/>
                  </a:cubicBezTo>
                  <a:cubicBezTo>
                    <a:pt x="4558" y="263"/>
                    <a:pt x="4562" y="245"/>
                    <a:pt x="4562" y="224"/>
                  </a:cubicBezTo>
                  <a:cubicBezTo>
                    <a:pt x="4562" y="199"/>
                    <a:pt x="4557" y="180"/>
                    <a:pt x="4546" y="165"/>
                  </a:cubicBezTo>
                  <a:cubicBezTo>
                    <a:pt x="4535" y="150"/>
                    <a:pt x="4519" y="140"/>
                    <a:pt x="4499" y="136"/>
                  </a:cubicBezTo>
                  <a:cubicBezTo>
                    <a:pt x="4489" y="135"/>
                    <a:pt x="4459" y="134"/>
                    <a:pt x="4409" y="134"/>
                  </a:cubicBezTo>
                  <a:lnTo>
                    <a:pt x="4312" y="134"/>
                  </a:lnTo>
                  <a:lnTo>
                    <a:pt x="4312" y="317"/>
                  </a:lnTo>
                  <a:close/>
                  <a:moveTo>
                    <a:pt x="4950" y="733"/>
                  </a:moveTo>
                  <a:lnTo>
                    <a:pt x="4950" y="134"/>
                  </a:lnTo>
                  <a:lnTo>
                    <a:pt x="4768" y="134"/>
                  </a:lnTo>
                  <a:lnTo>
                    <a:pt x="4768" y="12"/>
                  </a:lnTo>
                  <a:lnTo>
                    <a:pt x="5255" y="12"/>
                  </a:lnTo>
                  <a:lnTo>
                    <a:pt x="5255" y="134"/>
                  </a:lnTo>
                  <a:lnTo>
                    <a:pt x="5074" y="134"/>
                  </a:lnTo>
                  <a:lnTo>
                    <a:pt x="5074" y="733"/>
                  </a:lnTo>
                  <a:lnTo>
                    <a:pt x="4950" y="733"/>
                  </a:lnTo>
                  <a:close/>
                  <a:moveTo>
                    <a:pt x="5324" y="733"/>
                  </a:moveTo>
                  <a:lnTo>
                    <a:pt x="5324" y="12"/>
                  </a:lnTo>
                  <a:lnTo>
                    <a:pt x="5779" y="12"/>
                  </a:lnTo>
                  <a:lnTo>
                    <a:pt x="5779" y="134"/>
                  </a:lnTo>
                  <a:lnTo>
                    <a:pt x="5448" y="134"/>
                  </a:lnTo>
                  <a:lnTo>
                    <a:pt x="5448" y="294"/>
                  </a:lnTo>
                  <a:lnTo>
                    <a:pt x="5756" y="294"/>
                  </a:lnTo>
                  <a:lnTo>
                    <a:pt x="5756" y="416"/>
                  </a:lnTo>
                  <a:lnTo>
                    <a:pt x="5448" y="416"/>
                  </a:lnTo>
                  <a:lnTo>
                    <a:pt x="5448" y="612"/>
                  </a:lnTo>
                  <a:lnTo>
                    <a:pt x="5790" y="612"/>
                  </a:lnTo>
                  <a:lnTo>
                    <a:pt x="5790" y="733"/>
                  </a:lnTo>
                  <a:lnTo>
                    <a:pt x="5324" y="733"/>
                  </a:lnTo>
                  <a:close/>
                  <a:moveTo>
                    <a:pt x="5884" y="733"/>
                  </a:moveTo>
                  <a:lnTo>
                    <a:pt x="5884" y="12"/>
                  </a:lnTo>
                  <a:lnTo>
                    <a:pt x="6145" y="12"/>
                  </a:lnTo>
                  <a:cubicBezTo>
                    <a:pt x="6210" y="12"/>
                    <a:pt x="6258" y="18"/>
                    <a:pt x="6288" y="31"/>
                  </a:cubicBezTo>
                  <a:cubicBezTo>
                    <a:pt x="6317" y="44"/>
                    <a:pt x="6341" y="67"/>
                    <a:pt x="6359" y="101"/>
                  </a:cubicBezTo>
                  <a:cubicBezTo>
                    <a:pt x="6377" y="134"/>
                    <a:pt x="6386" y="172"/>
                    <a:pt x="6386" y="214"/>
                  </a:cubicBezTo>
                  <a:cubicBezTo>
                    <a:pt x="6386" y="268"/>
                    <a:pt x="6372" y="313"/>
                    <a:pt x="6345" y="348"/>
                  </a:cubicBezTo>
                  <a:cubicBezTo>
                    <a:pt x="6318" y="384"/>
                    <a:pt x="6278" y="406"/>
                    <a:pt x="6224" y="415"/>
                  </a:cubicBezTo>
                  <a:cubicBezTo>
                    <a:pt x="6251" y="433"/>
                    <a:pt x="6273" y="454"/>
                    <a:pt x="6290" y="476"/>
                  </a:cubicBezTo>
                  <a:cubicBezTo>
                    <a:pt x="6308" y="498"/>
                    <a:pt x="6331" y="537"/>
                    <a:pt x="6361" y="593"/>
                  </a:cubicBezTo>
                  <a:lnTo>
                    <a:pt x="6436" y="733"/>
                  </a:lnTo>
                  <a:lnTo>
                    <a:pt x="6288" y="733"/>
                  </a:lnTo>
                  <a:lnTo>
                    <a:pt x="6198" y="576"/>
                  </a:lnTo>
                  <a:cubicBezTo>
                    <a:pt x="6166" y="520"/>
                    <a:pt x="6144" y="485"/>
                    <a:pt x="6133" y="470"/>
                  </a:cubicBezTo>
                  <a:cubicBezTo>
                    <a:pt x="6121" y="456"/>
                    <a:pt x="6109" y="446"/>
                    <a:pt x="6095" y="440"/>
                  </a:cubicBezTo>
                  <a:cubicBezTo>
                    <a:pt x="6082" y="435"/>
                    <a:pt x="6062" y="432"/>
                    <a:pt x="6033" y="432"/>
                  </a:cubicBezTo>
                  <a:lnTo>
                    <a:pt x="6008" y="432"/>
                  </a:lnTo>
                  <a:lnTo>
                    <a:pt x="6008" y="733"/>
                  </a:lnTo>
                  <a:lnTo>
                    <a:pt x="5884" y="733"/>
                  </a:lnTo>
                  <a:close/>
                  <a:moveTo>
                    <a:pt x="6008" y="317"/>
                  </a:moveTo>
                  <a:lnTo>
                    <a:pt x="6100" y="317"/>
                  </a:lnTo>
                  <a:cubicBezTo>
                    <a:pt x="6159" y="317"/>
                    <a:pt x="6196" y="314"/>
                    <a:pt x="6211" y="308"/>
                  </a:cubicBezTo>
                  <a:cubicBezTo>
                    <a:pt x="6226" y="302"/>
                    <a:pt x="6237" y="292"/>
                    <a:pt x="6246" y="278"/>
                  </a:cubicBezTo>
                  <a:cubicBezTo>
                    <a:pt x="6254" y="263"/>
                    <a:pt x="6258" y="245"/>
                    <a:pt x="6258" y="224"/>
                  </a:cubicBezTo>
                  <a:cubicBezTo>
                    <a:pt x="6258" y="199"/>
                    <a:pt x="6253" y="180"/>
                    <a:pt x="6242" y="165"/>
                  </a:cubicBezTo>
                  <a:cubicBezTo>
                    <a:pt x="6231" y="150"/>
                    <a:pt x="6215" y="140"/>
                    <a:pt x="6195" y="136"/>
                  </a:cubicBezTo>
                  <a:cubicBezTo>
                    <a:pt x="6185" y="135"/>
                    <a:pt x="6155" y="134"/>
                    <a:pt x="6105" y="134"/>
                  </a:cubicBezTo>
                  <a:lnTo>
                    <a:pt x="6008" y="134"/>
                  </a:lnTo>
                  <a:lnTo>
                    <a:pt x="6008" y="317"/>
                  </a:lnTo>
                  <a:close/>
                  <a:moveTo>
                    <a:pt x="6476" y="499"/>
                  </a:moveTo>
                  <a:lnTo>
                    <a:pt x="6597" y="485"/>
                  </a:lnTo>
                  <a:cubicBezTo>
                    <a:pt x="6604" y="532"/>
                    <a:pt x="6619" y="567"/>
                    <a:pt x="6641" y="590"/>
                  </a:cubicBezTo>
                  <a:cubicBezTo>
                    <a:pt x="6663" y="612"/>
                    <a:pt x="6693" y="623"/>
                    <a:pt x="6731" y="623"/>
                  </a:cubicBezTo>
                  <a:cubicBezTo>
                    <a:pt x="6771" y="623"/>
                    <a:pt x="6801" y="613"/>
                    <a:pt x="6821" y="593"/>
                  </a:cubicBezTo>
                  <a:cubicBezTo>
                    <a:pt x="6841" y="574"/>
                    <a:pt x="6851" y="550"/>
                    <a:pt x="6851" y="524"/>
                  </a:cubicBezTo>
                  <a:cubicBezTo>
                    <a:pt x="6851" y="507"/>
                    <a:pt x="6847" y="492"/>
                    <a:pt x="6839" y="480"/>
                  </a:cubicBezTo>
                  <a:cubicBezTo>
                    <a:pt x="6830" y="468"/>
                    <a:pt x="6815" y="458"/>
                    <a:pt x="6794" y="449"/>
                  </a:cubicBezTo>
                  <a:cubicBezTo>
                    <a:pt x="6779" y="443"/>
                    <a:pt x="6746" y="433"/>
                    <a:pt x="6695" y="417"/>
                  </a:cubicBezTo>
                  <a:cubicBezTo>
                    <a:pt x="6628" y="398"/>
                    <a:pt x="6582" y="374"/>
                    <a:pt x="6555" y="346"/>
                  </a:cubicBezTo>
                  <a:cubicBezTo>
                    <a:pt x="6517" y="306"/>
                    <a:pt x="6499" y="258"/>
                    <a:pt x="6499" y="201"/>
                  </a:cubicBezTo>
                  <a:cubicBezTo>
                    <a:pt x="6499" y="164"/>
                    <a:pt x="6507" y="130"/>
                    <a:pt x="6525" y="98"/>
                  </a:cubicBezTo>
                  <a:cubicBezTo>
                    <a:pt x="6543" y="66"/>
                    <a:pt x="6568" y="41"/>
                    <a:pt x="6602" y="25"/>
                  </a:cubicBezTo>
                  <a:cubicBezTo>
                    <a:pt x="6635" y="8"/>
                    <a:pt x="6675" y="0"/>
                    <a:pt x="6722" y="0"/>
                  </a:cubicBezTo>
                  <a:cubicBezTo>
                    <a:pt x="6799" y="0"/>
                    <a:pt x="6857" y="19"/>
                    <a:pt x="6896" y="59"/>
                  </a:cubicBezTo>
                  <a:cubicBezTo>
                    <a:pt x="6935" y="99"/>
                    <a:pt x="6956" y="152"/>
                    <a:pt x="6958" y="218"/>
                  </a:cubicBezTo>
                  <a:lnTo>
                    <a:pt x="6834" y="225"/>
                  </a:lnTo>
                  <a:cubicBezTo>
                    <a:pt x="6828" y="187"/>
                    <a:pt x="6817" y="161"/>
                    <a:pt x="6800" y="145"/>
                  </a:cubicBezTo>
                  <a:cubicBezTo>
                    <a:pt x="6782" y="128"/>
                    <a:pt x="6756" y="120"/>
                    <a:pt x="6721" y="120"/>
                  </a:cubicBezTo>
                  <a:cubicBezTo>
                    <a:pt x="6685" y="120"/>
                    <a:pt x="6657" y="129"/>
                    <a:pt x="6637" y="146"/>
                  </a:cubicBezTo>
                  <a:cubicBezTo>
                    <a:pt x="6624" y="157"/>
                    <a:pt x="6617" y="172"/>
                    <a:pt x="6617" y="191"/>
                  </a:cubicBezTo>
                  <a:cubicBezTo>
                    <a:pt x="6617" y="208"/>
                    <a:pt x="6623" y="223"/>
                    <a:pt x="6635" y="235"/>
                  </a:cubicBezTo>
                  <a:cubicBezTo>
                    <a:pt x="6651" y="250"/>
                    <a:pt x="6689" y="266"/>
                    <a:pt x="6749" y="283"/>
                  </a:cubicBezTo>
                  <a:cubicBezTo>
                    <a:pt x="6809" y="300"/>
                    <a:pt x="6854" y="317"/>
                    <a:pt x="6883" y="335"/>
                  </a:cubicBezTo>
                  <a:cubicBezTo>
                    <a:pt x="6912" y="353"/>
                    <a:pt x="6934" y="377"/>
                    <a:pt x="6951" y="408"/>
                  </a:cubicBezTo>
                  <a:cubicBezTo>
                    <a:pt x="6967" y="439"/>
                    <a:pt x="6975" y="478"/>
                    <a:pt x="6975" y="523"/>
                  </a:cubicBezTo>
                  <a:cubicBezTo>
                    <a:pt x="6975" y="565"/>
                    <a:pt x="6965" y="603"/>
                    <a:pt x="6946" y="639"/>
                  </a:cubicBezTo>
                  <a:cubicBezTo>
                    <a:pt x="6926" y="676"/>
                    <a:pt x="6899" y="702"/>
                    <a:pt x="6863" y="720"/>
                  </a:cubicBezTo>
                  <a:cubicBezTo>
                    <a:pt x="6827" y="737"/>
                    <a:pt x="6783" y="746"/>
                    <a:pt x="6730" y="746"/>
                  </a:cubicBezTo>
                  <a:cubicBezTo>
                    <a:pt x="6652" y="746"/>
                    <a:pt x="6592" y="725"/>
                    <a:pt x="6551" y="683"/>
                  </a:cubicBezTo>
                  <a:cubicBezTo>
                    <a:pt x="6509" y="641"/>
                    <a:pt x="6485" y="579"/>
                    <a:pt x="6476" y="499"/>
                  </a:cubicBezTo>
                  <a:close/>
                </a:path>
              </a:pathLst>
            </a:custGeom>
            <a:solidFill>
              <a:srgbClr val="000000"/>
            </a:solidFill>
            <a:ln w="0">
              <a:solidFill>
                <a:srgbClr val="000000"/>
              </a:solidFill>
              <a:prstDash val="solid"/>
              <a:round/>
            </a:ln>
          </p:spPr>
          <p:txBody>
            <a:bodyPr vert="horz" wrap="square" lIns="91440" tIns="45720" rIns="91440" bIns="45720" numCol="1" anchor="t" anchorCtr="0" compatLnSpc="1"/>
            <a:lstStyle/>
            <a:p>
              <a:endParaRPr lang="en-IN"/>
            </a:p>
          </p:txBody>
        </p:sp>
        <p:sp>
          <p:nvSpPr>
            <p:cNvPr id="23" name="Rectangle 23"/>
            <p:cNvSpPr>
              <a:spLocks noChangeArrowheads="1"/>
            </p:cNvSpPr>
            <p:nvPr/>
          </p:nvSpPr>
          <p:spPr bwMode="auto">
            <a:xfrm>
              <a:off x="2984" y="2899"/>
              <a:ext cx="49"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8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 </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24" name="Freeform 24"/>
            <p:cNvSpPr>
              <a:spLocks noEditPoints="1"/>
            </p:cNvSpPr>
            <p:nvPr/>
          </p:nvSpPr>
          <p:spPr bwMode="auto">
            <a:xfrm>
              <a:off x="1938" y="3002"/>
              <a:ext cx="898" cy="56"/>
            </a:xfrm>
            <a:custGeom>
              <a:avLst/>
              <a:gdLst>
                <a:gd name="T0" fmla="*/ 669 w 14957"/>
                <a:gd name="T1" fmla="*/ 211 h 946"/>
                <a:gd name="T2" fmla="*/ 1209 w 14957"/>
                <a:gd name="T3" fmla="*/ 669 h 946"/>
                <a:gd name="T4" fmla="*/ 1090 w 14957"/>
                <a:gd name="T5" fmla="*/ 272 h 946"/>
                <a:gd name="T6" fmla="*/ 1288 w 14957"/>
                <a:gd name="T7" fmla="*/ 671 h 946"/>
                <a:gd name="T8" fmla="*/ 1190 w 14957"/>
                <a:gd name="T9" fmla="*/ 592 h 946"/>
                <a:gd name="T10" fmla="*/ 1781 w 14957"/>
                <a:gd name="T11" fmla="*/ 733 h 946"/>
                <a:gd name="T12" fmla="*/ 1978 w 14957"/>
                <a:gd name="T13" fmla="*/ 644 h 946"/>
                <a:gd name="T14" fmla="*/ 2049 w 14957"/>
                <a:gd name="T15" fmla="*/ 199 h 946"/>
                <a:gd name="T16" fmla="*/ 2182 w 14957"/>
                <a:gd name="T17" fmla="*/ 458 h 946"/>
                <a:gd name="T18" fmla="*/ 2473 w 14957"/>
                <a:gd name="T19" fmla="*/ 219 h 946"/>
                <a:gd name="T20" fmla="*/ 2414 w 14957"/>
                <a:gd name="T21" fmla="*/ 475 h 946"/>
                <a:gd name="T22" fmla="*/ 3188 w 14957"/>
                <a:gd name="T23" fmla="*/ 270 h 946"/>
                <a:gd name="T24" fmla="*/ 3128 w 14957"/>
                <a:gd name="T25" fmla="*/ 322 h 946"/>
                <a:gd name="T26" fmla="*/ 3503 w 14957"/>
                <a:gd name="T27" fmla="*/ 291 h 946"/>
                <a:gd name="T28" fmla="*/ 3653 w 14957"/>
                <a:gd name="T29" fmla="*/ 280 h 946"/>
                <a:gd name="T30" fmla="*/ 3750 w 14957"/>
                <a:gd name="T31" fmla="*/ 651 h 946"/>
                <a:gd name="T32" fmla="*/ 4195 w 14957"/>
                <a:gd name="T33" fmla="*/ 402 h 946"/>
                <a:gd name="T34" fmla="*/ 4271 w 14957"/>
                <a:gd name="T35" fmla="*/ 315 h 946"/>
                <a:gd name="T36" fmla="*/ 3976 w 14957"/>
                <a:gd name="T37" fmla="*/ 652 h 946"/>
                <a:gd name="T38" fmla="*/ 4405 w 14957"/>
                <a:gd name="T39" fmla="*/ 280 h 946"/>
                <a:gd name="T40" fmla="*/ 4502 w 14957"/>
                <a:gd name="T41" fmla="*/ 651 h 946"/>
                <a:gd name="T42" fmla="*/ 4647 w 14957"/>
                <a:gd name="T43" fmla="*/ 733 h 946"/>
                <a:gd name="T44" fmla="*/ 4946 w 14957"/>
                <a:gd name="T45" fmla="*/ 622 h 946"/>
                <a:gd name="T46" fmla="*/ 5572 w 14957"/>
                <a:gd name="T47" fmla="*/ 199 h 946"/>
                <a:gd name="T48" fmla="*/ 5430 w 14957"/>
                <a:gd name="T49" fmla="*/ 448 h 946"/>
                <a:gd name="T50" fmla="*/ 6647 w 14957"/>
                <a:gd name="T51" fmla="*/ 733 h 946"/>
                <a:gd name="T52" fmla="*/ 6843 w 14957"/>
                <a:gd name="T53" fmla="*/ 526 h 946"/>
                <a:gd name="T54" fmla="*/ 6946 w 14957"/>
                <a:gd name="T55" fmla="*/ 217 h 946"/>
                <a:gd name="T56" fmla="*/ 7024 w 14957"/>
                <a:gd name="T57" fmla="*/ 505 h 946"/>
                <a:gd name="T58" fmla="*/ 7422 w 14957"/>
                <a:gd name="T59" fmla="*/ 211 h 946"/>
                <a:gd name="T60" fmla="*/ 7555 w 14957"/>
                <a:gd name="T61" fmla="*/ 276 h 946"/>
                <a:gd name="T62" fmla="*/ 7934 w 14957"/>
                <a:gd name="T63" fmla="*/ 446 h 946"/>
                <a:gd name="T64" fmla="*/ 8143 w 14957"/>
                <a:gd name="T65" fmla="*/ 215 h 946"/>
                <a:gd name="T66" fmla="*/ 7915 w 14957"/>
                <a:gd name="T67" fmla="*/ 551 h 946"/>
                <a:gd name="T68" fmla="*/ 8599 w 14957"/>
                <a:gd name="T69" fmla="*/ 848 h 946"/>
                <a:gd name="T70" fmla="*/ 8726 w 14957"/>
                <a:gd name="T71" fmla="*/ 663 h 946"/>
                <a:gd name="T72" fmla="*/ 8521 w 14957"/>
                <a:gd name="T73" fmla="*/ 272 h 946"/>
                <a:gd name="T74" fmla="*/ 9245 w 14957"/>
                <a:gd name="T75" fmla="*/ 471 h 946"/>
                <a:gd name="T76" fmla="*/ 8899 w 14957"/>
                <a:gd name="T77" fmla="*/ 422 h 946"/>
                <a:gd name="T78" fmla="*/ 9972 w 14957"/>
                <a:gd name="T79" fmla="*/ 733 h 946"/>
                <a:gd name="T80" fmla="*/ 9531 w 14957"/>
                <a:gd name="T81" fmla="*/ 276 h 946"/>
                <a:gd name="T82" fmla="*/ 10121 w 14957"/>
                <a:gd name="T83" fmla="*/ 272 h 946"/>
                <a:gd name="T84" fmla="*/ 10379 w 14957"/>
                <a:gd name="T85" fmla="*/ 323 h 946"/>
                <a:gd name="T86" fmla="*/ 10965 w 14957"/>
                <a:gd name="T87" fmla="*/ 412 h 946"/>
                <a:gd name="T88" fmla="*/ 11264 w 14957"/>
                <a:gd name="T89" fmla="*/ 732 h 946"/>
                <a:gd name="T90" fmla="*/ 11252 w 14957"/>
                <a:gd name="T91" fmla="*/ 211 h 946"/>
                <a:gd name="T92" fmla="*/ 11844 w 14957"/>
                <a:gd name="T93" fmla="*/ 660 h 946"/>
                <a:gd name="T94" fmla="*/ 11825 w 14957"/>
                <a:gd name="T95" fmla="*/ 0 h 946"/>
                <a:gd name="T96" fmla="*/ 12061 w 14957"/>
                <a:gd name="T97" fmla="*/ 427 h 946"/>
                <a:gd name="T98" fmla="*/ 12300 w 14957"/>
                <a:gd name="T99" fmla="*/ 822 h 946"/>
                <a:gd name="T100" fmla="*/ 12312 w 14957"/>
                <a:gd name="T101" fmla="*/ 925 h 946"/>
                <a:gd name="T102" fmla="*/ 12645 w 14957"/>
                <a:gd name="T103" fmla="*/ 420 h 946"/>
                <a:gd name="T104" fmla="*/ 12728 w 14957"/>
                <a:gd name="T105" fmla="*/ 292 h 946"/>
                <a:gd name="T106" fmla="*/ 12614 w 14957"/>
                <a:gd name="T107" fmla="*/ 577 h 946"/>
                <a:gd name="T108" fmla="*/ 13188 w 14957"/>
                <a:gd name="T109" fmla="*/ 28 h 946"/>
                <a:gd name="T110" fmla="*/ 13682 w 14957"/>
                <a:gd name="T111" fmla="*/ 701 h 946"/>
                <a:gd name="T112" fmla="*/ 13623 w 14957"/>
                <a:gd name="T113" fmla="*/ 647 h 946"/>
                <a:gd name="T114" fmla="*/ 13977 w 14957"/>
                <a:gd name="T115" fmla="*/ 222 h 946"/>
                <a:gd name="T116" fmla="*/ 14321 w 14957"/>
                <a:gd name="T117" fmla="*/ 276 h 946"/>
                <a:gd name="T118" fmla="*/ 13846 w 14957"/>
                <a:gd name="T119" fmla="*/ 733 h 946"/>
                <a:gd name="T120" fmla="*/ 14594 w 14957"/>
                <a:gd name="T121" fmla="*/ 285 h 946"/>
                <a:gd name="T122" fmla="*/ 14666 w 14957"/>
                <a:gd name="T123" fmla="*/ 370 h 9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4957" h="946">
                  <a:moveTo>
                    <a:pt x="214" y="733"/>
                  </a:moveTo>
                  <a:lnTo>
                    <a:pt x="214" y="97"/>
                  </a:lnTo>
                  <a:lnTo>
                    <a:pt x="0" y="97"/>
                  </a:lnTo>
                  <a:lnTo>
                    <a:pt x="0" y="12"/>
                  </a:lnTo>
                  <a:lnTo>
                    <a:pt x="514" y="12"/>
                  </a:lnTo>
                  <a:lnTo>
                    <a:pt x="514" y="97"/>
                  </a:lnTo>
                  <a:lnTo>
                    <a:pt x="300" y="97"/>
                  </a:lnTo>
                  <a:lnTo>
                    <a:pt x="300" y="733"/>
                  </a:lnTo>
                  <a:lnTo>
                    <a:pt x="214" y="733"/>
                  </a:lnTo>
                  <a:close/>
                  <a:moveTo>
                    <a:pt x="597" y="733"/>
                  </a:moveTo>
                  <a:lnTo>
                    <a:pt x="597" y="211"/>
                  </a:lnTo>
                  <a:lnTo>
                    <a:pt x="669" y="211"/>
                  </a:lnTo>
                  <a:lnTo>
                    <a:pt x="669" y="290"/>
                  </a:lnTo>
                  <a:cubicBezTo>
                    <a:pt x="687" y="253"/>
                    <a:pt x="704" y="228"/>
                    <a:pt x="720" y="217"/>
                  </a:cubicBezTo>
                  <a:cubicBezTo>
                    <a:pt x="735" y="205"/>
                    <a:pt x="752" y="199"/>
                    <a:pt x="771" y="199"/>
                  </a:cubicBezTo>
                  <a:cubicBezTo>
                    <a:pt x="798" y="199"/>
                    <a:pt x="825" y="208"/>
                    <a:pt x="853" y="228"/>
                  </a:cubicBezTo>
                  <a:lnTo>
                    <a:pt x="826" y="310"/>
                  </a:lnTo>
                  <a:cubicBezTo>
                    <a:pt x="806" y="297"/>
                    <a:pt x="787" y="291"/>
                    <a:pt x="767" y="291"/>
                  </a:cubicBezTo>
                  <a:cubicBezTo>
                    <a:pt x="750" y="291"/>
                    <a:pt x="734" y="296"/>
                    <a:pt x="720" y="308"/>
                  </a:cubicBezTo>
                  <a:cubicBezTo>
                    <a:pt x="706" y="320"/>
                    <a:pt x="696" y="336"/>
                    <a:pt x="690" y="356"/>
                  </a:cubicBezTo>
                  <a:cubicBezTo>
                    <a:pt x="682" y="388"/>
                    <a:pt x="677" y="422"/>
                    <a:pt x="677" y="460"/>
                  </a:cubicBezTo>
                  <a:lnTo>
                    <a:pt x="677" y="733"/>
                  </a:lnTo>
                  <a:lnTo>
                    <a:pt x="597" y="733"/>
                  </a:lnTo>
                  <a:close/>
                  <a:moveTo>
                    <a:pt x="1209" y="669"/>
                  </a:moveTo>
                  <a:cubicBezTo>
                    <a:pt x="1180" y="697"/>
                    <a:pt x="1151" y="717"/>
                    <a:pt x="1124" y="728"/>
                  </a:cubicBezTo>
                  <a:cubicBezTo>
                    <a:pt x="1097" y="740"/>
                    <a:pt x="1067" y="745"/>
                    <a:pt x="1036" y="745"/>
                  </a:cubicBezTo>
                  <a:cubicBezTo>
                    <a:pt x="984" y="745"/>
                    <a:pt x="945" y="731"/>
                    <a:pt x="917" y="703"/>
                  </a:cubicBezTo>
                  <a:cubicBezTo>
                    <a:pt x="889" y="675"/>
                    <a:pt x="875" y="639"/>
                    <a:pt x="875" y="596"/>
                  </a:cubicBezTo>
                  <a:cubicBezTo>
                    <a:pt x="875" y="570"/>
                    <a:pt x="880" y="547"/>
                    <a:pt x="891" y="526"/>
                  </a:cubicBezTo>
                  <a:cubicBezTo>
                    <a:pt x="901" y="504"/>
                    <a:pt x="915" y="487"/>
                    <a:pt x="932" y="475"/>
                  </a:cubicBezTo>
                  <a:cubicBezTo>
                    <a:pt x="949" y="462"/>
                    <a:pt x="968" y="452"/>
                    <a:pt x="990" y="446"/>
                  </a:cubicBezTo>
                  <a:cubicBezTo>
                    <a:pt x="1005" y="441"/>
                    <a:pt x="1029" y="437"/>
                    <a:pt x="1060" y="432"/>
                  </a:cubicBezTo>
                  <a:cubicBezTo>
                    <a:pt x="1125" y="424"/>
                    <a:pt x="1172" y="414"/>
                    <a:pt x="1203" y="402"/>
                  </a:cubicBezTo>
                  <a:cubicBezTo>
                    <a:pt x="1203" y="390"/>
                    <a:pt x="1203" y="382"/>
                    <a:pt x="1203" y="379"/>
                  </a:cubicBezTo>
                  <a:cubicBezTo>
                    <a:pt x="1203" y="343"/>
                    <a:pt x="1196" y="317"/>
                    <a:pt x="1180" y="302"/>
                  </a:cubicBezTo>
                  <a:cubicBezTo>
                    <a:pt x="1160" y="282"/>
                    <a:pt x="1130" y="272"/>
                    <a:pt x="1090" y="272"/>
                  </a:cubicBezTo>
                  <a:cubicBezTo>
                    <a:pt x="1052" y="272"/>
                    <a:pt x="1024" y="280"/>
                    <a:pt x="1007" y="294"/>
                  </a:cubicBezTo>
                  <a:cubicBezTo>
                    <a:pt x="989" y="309"/>
                    <a:pt x="976" y="335"/>
                    <a:pt x="967" y="372"/>
                  </a:cubicBezTo>
                  <a:lnTo>
                    <a:pt x="889" y="360"/>
                  </a:lnTo>
                  <a:cubicBezTo>
                    <a:pt x="896" y="323"/>
                    <a:pt x="908" y="293"/>
                    <a:pt x="924" y="270"/>
                  </a:cubicBezTo>
                  <a:cubicBezTo>
                    <a:pt x="940" y="247"/>
                    <a:pt x="964" y="230"/>
                    <a:pt x="994" y="217"/>
                  </a:cubicBezTo>
                  <a:cubicBezTo>
                    <a:pt x="1025" y="205"/>
                    <a:pt x="1061" y="199"/>
                    <a:pt x="1101" y="199"/>
                  </a:cubicBezTo>
                  <a:cubicBezTo>
                    <a:pt x="1141" y="199"/>
                    <a:pt x="1174" y="204"/>
                    <a:pt x="1199" y="215"/>
                  </a:cubicBezTo>
                  <a:cubicBezTo>
                    <a:pt x="1224" y="225"/>
                    <a:pt x="1243" y="238"/>
                    <a:pt x="1254" y="254"/>
                  </a:cubicBezTo>
                  <a:cubicBezTo>
                    <a:pt x="1266" y="270"/>
                    <a:pt x="1275" y="290"/>
                    <a:pt x="1279" y="315"/>
                  </a:cubicBezTo>
                  <a:cubicBezTo>
                    <a:pt x="1282" y="330"/>
                    <a:pt x="1283" y="357"/>
                    <a:pt x="1283" y="396"/>
                  </a:cubicBezTo>
                  <a:lnTo>
                    <a:pt x="1283" y="514"/>
                  </a:lnTo>
                  <a:cubicBezTo>
                    <a:pt x="1283" y="597"/>
                    <a:pt x="1285" y="649"/>
                    <a:pt x="1288" y="671"/>
                  </a:cubicBezTo>
                  <a:cubicBezTo>
                    <a:pt x="1292" y="693"/>
                    <a:pt x="1298" y="713"/>
                    <a:pt x="1308" y="733"/>
                  </a:cubicBezTo>
                  <a:lnTo>
                    <a:pt x="1225" y="733"/>
                  </a:lnTo>
                  <a:cubicBezTo>
                    <a:pt x="1217" y="715"/>
                    <a:pt x="1212" y="694"/>
                    <a:pt x="1209" y="669"/>
                  </a:cubicBezTo>
                  <a:close/>
                  <a:moveTo>
                    <a:pt x="1203" y="471"/>
                  </a:moveTo>
                  <a:cubicBezTo>
                    <a:pt x="1174" y="484"/>
                    <a:pt x="1130" y="495"/>
                    <a:pt x="1072" y="505"/>
                  </a:cubicBezTo>
                  <a:cubicBezTo>
                    <a:pt x="1040" y="510"/>
                    <a:pt x="1016" y="516"/>
                    <a:pt x="1003" y="522"/>
                  </a:cubicBezTo>
                  <a:cubicBezTo>
                    <a:pt x="989" y="529"/>
                    <a:pt x="979" y="538"/>
                    <a:pt x="971" y="551"/>
                  </a:cubicBezTo>
                  <a:cubicBezTo>
                    <a:pt x="964" y="564"/>
                    <a:pt x="960" y="578"/>
                    <a:pt x="960" y="593"/>
                  </a:cubicBezTo>
                  <a:cubicBezTo>
                    <a:pt x="960" y="617"/>
                    <a:pt x="968" y="637"/>
                    <a:pt x="984" y="652"/>
                  </a:cubicBezTo>
                  <a:cubicBezTo>
                    <a:pt x="1001" y="668"/>
                    <a:pt x="1024" y="676"/>
                    <a:pt x="1055" y="676"/>
                  </a:cubicBezTo>
                  <a:cubicBezTo>
                    <a:pt x="1086" y="676"/>
                    <a:pt x="1113" y="668"/>
                    <a:pt x="1137" y="653"/>
                  </a:cubicBezTo>
                  <a:cubicBezTo>
                    <a:pt x="1161" y="639"/>
                    <a:pt x="1179" y="618"/>
                    <a:pt x="1190" y="592"/>
                  </a:cubicBezTo>
                  <a:cubicBezTo>
                    <a:pt x="1198" y="572"/>
                    <a:pt x="1203" y="543"/>
                    <a:pt x="1203" y="504"/>
                  </a:cubicBezTo>
                  <a:lnTo>
                    <a:pt x="1203" y="471"/>
                  </a:lnTo>
                  <a:close/>
                  <a:moveTo>
                    <a:pt x="1398" y="733"/>
                  </a:moveTo>
                  <a:lnTo>
                    <a:pt x="1398" y="211"/>
                  </a:lnTo>
                  <a:lnTo>
                    <a:pt x="1470" y="211"/>
                  </a:lnTo>
                  <a:lnTo>
                    <a:pt x="1470" y="285"/>
                  </a:lnTo>
                  <a:cubicBezTo>
                    <a:pt x="1505" y="228"/>
                    <a:pt x="1554" y="199"/>
                    <a:pt x="1620" y="199"/>
                  </a:cubicBezTo>
                  <a:cubicBezTo>
                    <a:pt x="1648" y="199"/>
                    <a:pt x="1674" y="205"/>
                    <a:pt x="1698" y="216"/>
                  </a:cubicBezTo>
                  <a:cubicBezTo>
                    <a:pt x="1722" y="227"/>
                    <a:pt x="1740" y="242"/>
                    <a:pt x="1751" y="260"/>
                  </a:cubicBezTo>
                  <a:cubicBezTo>
                    <a:pt x="1763" y="279"/>
                    <a:pt x="1771" y="301"/>
                    <a:pt x="1776" y="326"/>
                  </a:cubicBezTo>
                  <a:cubicBezTo>
                    <a:pt x="1779" y="342"/>
                    <a:pt x="1781" y="371"/>
                    <a:pt x="1781" y="412"/>
                  </a:cubicBezTo>
                  <a:lnTo>
                    <a:pt x="1781" y="733"/>
                  </a:lnTo>
                  <a:lnTo>
                    <a:pt x="1701" y="733"/>
                  </a:lnTo>
                  <a:lnTo>
                    <a:pt x="1701" y="416"/>
                  </a:lnTo>
                  <a:cubicBezTo>
                    <a:pt x="1701" y="379"/>
                    <a:pt x="1698" y="352"/>
                    <a:pt x="1692" y="335"/>
                  </a:cubicBezTo>
                  <a:cubicBezTo>
                    <a:pt x="1685" y="317"/>
                    <a:pt x="1674" y="302"/>
                    <a:pt x="1659" y="292"/>
                  </a:cubicBezTo>
                  <a:cubicBezTo>
                    <a:pt x="1643" y="281"/>
                    <a:pt x="1624" y="276"/>
                    <a:pt x="1603" y="276"/>
                  </a:cubicBezTo>
                  <a:cubicBezTo>
                    <a:pt x="1569" y="276"/>
                    <a:pt x="1540" y="288"/>
                    <a:pt x="1515" y="312"/>
                  </a:cubicBezTo>
                  <a:cubicBezTo>
                    <a:pt x="1490" y="336"/>
                    <a:pt x="1478" y="381"/>
                    <a:pt x="1478" y="448"/>
                  </a:cubicBezTo>
                  <a:lnTo>
                    <a:pt x="1478" y="733"/>
                  </a:lnTo>
                  <a:lnTo>
                    <a:pt x="1398" y="733"/>
                  </a:lnTo>
                  <a:close/>
                  <a:moveTo>
                    <a:pt x="1862" y="577"/>
                  </a:moveTo>
                  <a:lnTo>
                    <a:pt x="1941" y="564"/>
                  </a:lnTo>
                  <a:cubicBezTo>
                    <a:pt x="1946" y="599"/>
                    <a:pt x="1958" y="626"/>
                    <a:pt x="1978" y="644"/>
                  </a:cubicBezTo>
                  <a:cubicBezTo>
                    <a:pt x="1998" y="663"/>
                    <a:pt x="2027" y="672"/>
                    <a:pt x="2063" y="672"/>
                  </a:cubicBezTo>
                  <a:cubicBezTo>
                    <a:pt x="2100" y="672"/>
                    <a:pt x="2127" y="664"/>
                    <a:pt x="2145" y="648"/>
                  </a:cubicBezTo>
                  <a:cubicBezTo>
                    <a:pt x="2162" y="631"/>
                    <a:pt x="2171" y="612"/>
                    <a:pt x="2171" y="589"/>
                  </a:cubicBezTo>
                  <a:cubicBezTo>
                    <a:pt x="2171" y="569"/>
                    <a:pt x="2163" y="553"/>
                    <a:pt x="2148" y="542"/>
                  </a:cubicBezTo>
                  <a:cubicBezTo>
                    <a:pt x="2137" y="534"/>
                    <a:pt x="2110" y="524"/>
                    <a:pt x="2066" y="512"/>
                  </a:cubicBezTo>
                  <a:cubicBezTo>
                    <a:pt x="2008" y="496"/>
                    <a:pt x="1967" y="481"/>
                    <a:pt x="1945" y="469"/>
                  </a:cubicBezTo>
                  <a:cubicBezTo>
                    <a:pt x="1922" y="457"/>
                    <a:pt x="1905" y="441"/>
                    <a:pt x="1893" y="420"/>
                  </a:cubicBezTo>
                  <a:cubicBezTo>
                    <a:pt x="1881" y="399"/>
                    <a:pt x="1876" y="375"/>
                    <a:pt x="1876" y="350"/>
                  </a:cubicBezTo>
                  <a:cubicBezTo>
                    <a:pt x="1876" y="326"/>
                    <a:pt x="1880" y="305"/>
                    <a:pt x="1890" y="285"/>
                  </a:cubicBezTo>
                  <a:cubicBezTo>
                    <a:pt x="1900" y="265"/>
                    <a:pt x="1913" y="249"/>
                    <a:pt x="1929" y="235"/>
                  </a:cubicBezTo>
                  <a:cubicBezTo>
                    <a:pt x="1942" y="225"/>
                    <a:pt x="1959" y="217"/>
                    <a:pt x="1980" y="210"/>
                  </a:cubicBezTo>
                  <a:cubicBezTo>
                    <a:pt x="2001" y="202"/>
                    <a:pt x="2024" y="199"/>
                    <a:pt x="2049" y="199"/>
                  </a:cubicBezTo>
                  <a:cubicBezTo>
                    <a:pt x="2086" y="199"/>
                    <a:pt x="2118" y="205"/>
                    <a:pt x="2146" y="217"/>
                  </a:cubicBezTo>
                  <a:cubicBezTo>
                    <a:pt x="2174" y="228"/>
                    <a:pt x="2195" y="244"/>
                    <a:pt x="2208" y="265"/>
                  </a:cubicBezTo>
                  <a:cubicBezTo>
                    <a:pt x="2221" y="285"/>
                    <a:pt x="2230" y="312"/>
                    <a:pt x="2235" y="346"/>
                  </a:cubicBezTo>
                  <a:lnTo>
                    <a:pt x="2157" y="357"/>
                  </a:lnTo>
                  <a:cubicBezTo>
                    <a:pt x="2154" y="331"/>
                    <a:pt x="2144" y="310"/>
                    <a:pt x="2127" y="294"/>
                  </a:cubicBezTo>
                  <a:cubicBezTo>
                    <a:pt x="2110" y="279"/>
                    <a:pt x="2086" y="272"/>
                    <a:pt x="2055" y="272"/>
                  </a:cubicBezTo>
                  <a:cubicBezTo>
                    <a:pt x="2018" y="272"/>
                    <a:pt x="1992" y="279"/>
                    <a:pt x="1976" y="292"/>
                  </a:cubicBezTo>
                  <a:cubicBezTo>
                    <a:pt x="1961" y="305"/>
                    <a:pt x="1953" y="321"/>
                    <a:pt x="1953" y="339"/>
                  </a:cubicBezTo>
                  <a:cubicBezTo>
                    <a:pt x="1953" y="351"/>
                    <a:pt x="1956" y="361"/>
                    <a:pt x="1962" y="370"/>
                  </a:cubicBezTo>
                  <a:cubicBezTo>
                    <a:pt x="1969" y="380"/>
                    <a:pt x="1979" y="388"/>
                    <a:pt x="1993" y="394"/>
                  </a:cubicBezTo>
                  <a:cubicBezTo>
                    <a:pt x="2001" y="397"/>
                    <a:pt x="2025" y="405"/>
                    <a:pt x="2063" y="417"/>
                  </a:cubicBezTo>
                  <a:cubicBezTo>
                    <a:pt x="2120" y="433"/>
                    <a:pt x="2159" y="447"/>
                    <a:pt x="2182" y="458"/>
                  </a:cubicBezTo>
                  <a:cubicBezTo>
                    <a:pt x="2204" y="468"/>
                    <a:pt x="2221" y="484"/>
                    <a:pt x="2234" y="504"/>
                  </a:cubicBezTo>
                  <a:cubicBezTo>
                    <a:pt x="2247" y="524"/>
                    <a:pt x="2253" y="550"/>
                    <a:pt x="2253" y="580"/>
                  </a:cubicBezTo>
                  <a:cubicBezTo>
                    <a:pt x="2253" y="609"/>
                    <a:pt x="2245" y="637"/>
                    <a:pt x="2230" y="663"/>
                  </a:cubicBezTo>
                  <a:cubicBezTo>
                    <a:pt x="2214" y="689"/>
                    <a:pt x="2192" y="710"/>
                    <a:pt x="2163" y="724"/>
                  </a:cubicBezTo>
                  <a:cubicBezTo>
                    <a:pt x="2133" y="738"/>
                    <a:pt x="2100" y="745"/>
                    <a:pt x="2063" y="745"/>
                  </a:cubicBezTo>
                  <a:cubicBezTo>
                    <a:pt x="2002" y="745"/>
                    <a:pt x="1956" y="731"/>
                    <a:pt x="1924" y="703"/>
                  </a:cubicBezTo>
                  <a:cubicBezTo>
                    <a:pt x="1892" y="675"/>
                    <a:pt x="1871" y="633"/>
                    <a:pt x="1862" y="577"/>
                  </a:cubicBezTo>
                  <a:close/>
                  <a:moveTo>
                    <a:pt x="2342" y="934"/>
                  </a:moveTo>
                  <a:lnTo>
                    <a:pt x="2342" y="211"/>
                  </a:lnTo>
                  <a:lnTo>
                    <a:pt x="2415" y="211"/>
                  </a:lnTo>
                  <a:lnTo>
                    <a:pt x="2415" y="279"/>
                  </a:lnTo>
                  <a:cubicBezTo>
                    <a:pt x="2432" y="252"/>
                    <a:pt x="2451" y="232"/>
                    <a:pt x="2473" y="219"/>
                  </a:cubicBezTo>
                  <a:cubicBezTo>
                    <a:pt x="2495" y="206"/>
                    <a:pt x="2521" y="199"/>
                    <a:pt x="2551" y="199"/>
                  </a:cubicBezTo>
                  <a:cubicBezTo>
                    <a:pt x="2592" y="199"/>
                    <a:pt x="2627" y="210"/>
                    <a:pt x="2658" y="233"/>
                  </a:cubicBezTo>
                  <a:cubicBezTo>
                    <a:pt x="2688" y="256"/>
                    <a:pt x="2712" y="289"/>
                    <a:pt x="2727" y="331"/>
                  </a:cubicBezTo>
                  <a:cubicBezTo>
                    <a:pt x="2743" y="372"/>
                    <a:pt x="2751" y="418"/>
                    <a:pt x="2751" y="468"/>
                  </a:cubicBezTo>
                  <a:cubicBezTo>
                    <a:pt x="2751" y="522"/>
                    <a:pt x="2742" y="570"/>
                    <a:pt x="2725" y="613"/>
                  </a:cubicBezTo>
                  <a:cubicBezTo>
                    <a:pt x="2707" y="655"/>
                    <a:pt x="2682" y="688"/>
                    <a:pt x="2649" y="711"/>
                  </a:cubicBezTo>
                  <a:cubicBezTo>
                    <a:pt x="2617" y="734"/>
                    <a:pt x="2582" y="745"/>
                    <a:pt x="2546" y="745"/>
                  </a:cubicBezTo>
                  <a:cubicBezTo>
                    <a:pt x="2519" y="745"/>
                    <a:pt x="2495" y="739"/>
                    <a:pt x="2474" y="727"/>
                  </a:cubicBezTo>
                  <a:cubicBezTo>
                    <a:pt x="2453" y="714"/>
                    <a:pt x="2436" y="698"/>
                    <a:pt x="2422" y="679"/>
                  </a:cubicBezTo>
                  <a:lnTo>
                    <a:pt x="2422" y="934"/>
                  </a:lnTo>
                  <a:lnTo>
                    <a:pt x="2342" y="934"/>
                  </a:lnTo>
                  <a:close/>
                  <a:moveTo>
                    <a:pt x="2414" y="475"/>
                  </a:moveTo>
                  <a:cubicBezTo>
                    <a:pt x="2414" y="542"/>
                    <a:pt x="2427" y="592"/>
                    <a:pt x="2451" y="624"/>
                  </a:cubicBezTo>
                  <a:cubicBezTo>
                    <a:pt x="2476" y="656"/>
                    <a:pt x="2505" y="672"/>
                    <a:pt x="2540" y="672"/>
                  </a:cubicBezTo>
                  <a:cubicBezTo>
                    <a:pt x="2576" y="672"/>
                    <a:pt x="2606" y="656"/>
                    <a:pt x="2631" y="622"/>
                  </a:cubicBezTo>
                  <a:cubicBezTo>
                    <a:pt x="2657" y="589"/>
                    <a:pt x="2669" y="538"/>
                    <a:pt x="2669" y="468"/>
                  </a:cubicBezTo>
                  <a:cubicBezTo>
                    <a:pt x="2669" y="401"/>
                    <a:pt x="2657" y="351"/>
                    <a:pt x="2632" y="318"/>
                  </a:cubicBezTo>
                  <a:cubicBezTo>
                    <a:pt x="2608" y="285"/>
                    <a:pt x="2578" y="268"/>
                    <a:pt x="2544" y="268"/>
                  </a:cubicBezTo>
                  <a:cubicBezTo>
                    <a:pt x="2510" y="268"/>
                    <a:pt x="2480" y="286"/>
                    <a:pt x="2454" y="321"/>
                  </a:cubicBezTo>
                  <a:cubicBezTo>
                    <a:pt x="2428" y="357"/>
                    <a:pt x="2414" y="408"/>
                    <a:pt x="2414" y="475"/>
                  </a:cubicBezTo>
                  <a:close/>
                  <a:moveTo>
                    <a:pt x="2809" y="472"/>
                  </a:moveTo>
                  <a:cubicBezTo>
                    <a:pt x="2809" y="375"/>
                    <a:pt x="2833" y="304"/>
                    <a:pt x="2881" y="257"/>
                  </a:cubicBezTo>
                  <a:cubicBezTo>
                    <a:pt x="2922" y="218"/>
                    <a:pt x="2971" y="199"/>
                    <a:pt x="3029" y="199"/>
                  </a:cubicBezTo>
                  <a:cubicBezTo>
                    <a:pt x="3094" y="199"/>
                    <a:pt x="3147" y="222"/>
                    <a:pt x="3188" y="270"/>
                  </a:cubicBezTo>
                  <a:cubicBezTo>
                    <a:pt x="3229" y="317"/>
                    <a:pt x="3249" y="382"/>
                    <a:pt x="3249" y="465"/>
                  </a:cubicBezTo>
                  <a:cubicBezTo>
                    <a:pt x="3249" y="532"/>
                    <a:pt x="3240" y="585"/>
                    <a:pt x="3222" y="623"/>
                  </a:cubicBezTo>
                  <a:cubicBezTo>
                    <a:pt x="3204" y="662"/>
                    <a:pt x="3178" y="692"/>
                    <a:pt x="3143" y="713"/>
                  </a:cubicBezTo>
                  <a:cubicBezTo>
                    <a:pt x="3108" y="735"/>
                    <a:pt x="3070" y="745"/>
                    <a:pt x="3029" y="745"/>
                  </a:cubicBezTo>
                  <a:cubicBezTo>
                    <a:pt x="2963" y="745"/>
                    <a:pt x="2910" y="722"/>
                    <a:pt x="2869" y="675"/>
                  </a:cubicBezTo>
                  <a:cubicBezTo>
                    <a:pt x="2829" y="628"/>
                    <a:pt x="2809" y="560"/>
                    <a:pt x="2809" y="472"/>
                  </a:cubicBezTo>
                  <a:close/>
                  <a:moveTo>
                    <a:pt x="2891" y="472"/>
                  </a:moveTo>
                  <a:cubicBezTo>
                    <a:pt x="2891" y="539"/>
                    <a:pt x="2904" y="589"/>
                    <a:pt x="2930" y="622"/>
                  </a:cubicBezTo>
                  <a:cubicBezTo>
                    <a:pt x="2956" y="656"/>
                    <a:pt x="2989" y="672"/>
                    <a:pt x="3029" y="672"/>
                  </a:cubicBezTo>
                  <a:cubicBezTo>
                    <a:pt x="3069" y="672"/>
                    <a:pt x="3102" y="656"/>
                    <a:pt x="3128" y="622"/>
                  </a:cubicBezTo>
                  <a:cubicBezTo>
                    <a:pt x="3154" y="589"/>
                    <a:pt x="3167" y="538"/>
                    <a:pt x="3167" y="469"/>
                  </a:cubicBezTo>
                  <a:cubicBezTo>
                    <a:pt x="3167" y="405"/>
                    <a:pt x="3154" y="356"/>
                    <a:pt x="3128" y="322"/>
                  </a:cubicBezTo>
                  <a:cubicBezTo>
                    <a:pt x="3101" y="289"/>
                    <a:pt x="3068" y="272"/>
                    <a:pt x="3029" y="272"/>
                  </a:cubicBezTo>
                  <a:cubicBezTo>
                    <a:pt x="2989" y="272"/>
                    <a:pt x="2956" y="289"/>
                    <a:pt x="2930" y="322"/>
                  </a:cubicBezTo>
                  <a:cubicBezTo>
                    <a:pt x="2904" y="355"/>
                    <a:pt x="2891" y="405"/>
                    <a:pt x="2891" y="472"/>
                  </a:cubicBezTo>
                  <a:close/>
                  <a:moveTo>
                    <a:pt x="3333" y="733"/>
                  </a:moveTo>
                  <a:lnTo>
                    <a:pt x="3333" y="211"/>
                  </a:lnTo>
                  <a:lnTo>
                    <a:pt x="3405" y="211"/>
                  </a:lnTo>
                  <a:lnTo>
                    <a:pt x="3405" y="290"/>
                  </a:lnTo>
                  <a:cubicBezTo>
                    <a:pt x="3423" y="253"/>
                    <a:pt x="3440" y="228"/>
                    <a:pt x="3456" y="217"/>
                  </a:cubicBezTo>
                  <a:cubicBezTo>
                    <a:pt x="3471" y="205"/>
                    <a:pt x="3488" y="199"/>
                    <a:pt x="3507" y="199"/>
                  </a:cubicBezTo>
                  <a:cubicBezTo>
                    <a:pt x="3534" y="199"/>
                    <a:pt x="3561" y="208"/>
                    <a:pt x="3589" y="228"/>
                  </a:cubicBezTo>
                  <a:lnTo>
                    <a:pt x="3562" y="310"/>
                  </a:lnTo>
                  <a:cubicBezTo>
                    <a:pt x="3542" y="297"/>
                    <a:pt x="3523" y="291"/>
                    <a:pt x="3503" y="291"/>
                  </a:cubicBezTo>
                  <a:cubicBezTo>
                    <a:pt x="3486" y="291"/>
                    <a:pt x="3470" y="296"/>
                    <a:pt x="3456" y="308"/>
                  </a:cubicBezTo>
                  <a:cubicBezTo>
                    <a:pt x="3442" y="320"/>
                    <a:pt x="3432" y="336"/>
                    <a:pt x="3426" y="356"/>
                  </a:cubicBezTo>
                  <a:cubicBezTo>
                    <a:pt x="3418" y="388"/>
                    <a:pt x="3413" y="422"/>
                    <a:pt x="3413" y="460"/>
                  </a:cubicBezTo>
                  <a:lnTo>
                    <a:pt x="3413" y="733"/>
                  </a:lnTo>
                  <a:lnTo>
                    <a:pt x="3333" y="733"/>
                  </a:lnTo>
                  <a:close/>
                  <a:moveTo>
                    <a:pt x="3812" y="654"/>
                  </a:moveTo>
                  <a:lnTo>
                    <a:pt x="3824" y="732"/>
                  </a:lnTo>
                  <a:cubicBezTo>
                    <a:pt x="3801" y="738"/>
                    <a:pt x="3781" y="740"/>
                    <a:pt x="3764" y="740"/>
                  </a:cubicBezTo>
                  <a:cubicBezTo>
                    <a:pt x="3735" y="740"/>
                    <a:pt x="3712" y="735"/>
                    <a:pt x="3696" y="725"/>
                  </a:cubicBezTo>
                  <a:cubicBezTo>
                    <a:pt x="3680" y="715"/>
                    <a:pt x="3669" y="702"/>
                    <a:pt x="3663" y="685"/>
                  </a:cubicBezTo>
                  <a:cubicBezTo>
                    <a:pt x="3656" y="668"/>
                    <a:pt x="3653" y="634"/>
                    <a:pt x="3653" y="580"/>
                  </a:cubicBezTo>
                  <a:lnTo>
                    <a:pt x="3653" y="280"/>
                  </a:lnTo>
                  <a:lnTo>
                    <a:pt x="3594" y="280"/>
                  </a:lnTo>
                  <a:lnTo>
                    <a:pt x="3594" y="211"/>
                  </a:lnTo>
                  <a:lnTo>
                    <a:pt x="3653" y="211"/>
                  </a:lnTo>
                  <a:lnTo>
                    <a:pt x="3653" y="81"/>
                  </a:lnTo>
                  <a:lnTo>
                    <a:pt x="3732" y="28"/>
                  </a:lnTo>
                  <a:lnTo>
                    <a:pt x="3732" y="211"/>
                  </a:lnTo>
                  <a:lnTo>
                    <a:pt x="3812" y="211"/>
                  </a:lnTo>
                  <a:lnTo>
                    <a:pt x="3812" y="280"/>
                  </a:lnTo>
                  <a:lnTo>
                    <a:pt x="3732" y="280"/>
                  </a:lnTo>
                  <a:lnTo>
                    <a:pt x="3732" y="585"/>
                  </a:lnTo>
                  <a:cubicBezTo>
                    <a:pt x="3732" y="611"/>
                    <a:pt x="3734" y="627"/>
                    <a:pt x="3736" y="634"/>
                  </a:cubicBezTo>
                  <a:cubicBezTo>
                    <a:pt x="3739" y="641"/>
                    <a:pt x="3744" y="647"/>
                    <a:pt x="3750" y="651"/>
                  </a:cubicBezTo>
                  <a:cubicBezTo>
                    <a:pt x="3756" y="656"/>
                    <a:pt x="3766" y="658"/>
                    <a:pt x="3777" y="658"/>
                  </a:cubicBezTo>
                  <a:cubicBezTo>
                    <a:pt x="3786" y="658"/>
                    <a:pt x="3798" y="657"/>
                    <a:pt x="3812" y="654"/>
                  </a:cubicBezTo>
                  <a:close/>
                  <a:moveTo>
                    <a:pt x="4201" y="669"/>
                  </a:moveTo>
                  <a:cubicBezTo>
                    <a:pt x="4172" y="697"/>
                    <a:pt x="4143" y="717"/>
                    <a:pt x="4116" y="728"/>
                  </a:cubicBezTo>
                  <a:cubicBezTo>
                    <a:pt x="4089" y="740"/>
                    <a:pt x="4059" y="745"/>
                    <a:pt x="4028" y="745"/>
                  </a:cubicBezTo>
                  <a:cubicBezTo>
                    <a:pt x="3976" y="745"/>
                    <a:pt x="3937" y="731"/>
                    <a:pt x="3909" y="703"/>
                  </a:cubicBezTo>
                  <a:cubicBezTo>
                    <a:pt x="3881" y="675"/>
                    <a:pt x="3867" y="639"/>
                    <a:pt x="3867" y="596"/>
                  </a:cubicBezTo>
                  <a:cubicBezTo>
                    <a:pt x="3867" y="570"/>
                    <a:pt x="3872" y="547"/>
                    <a:pt x="3883" y="526"/>
                  </a:cubicBezTo>
                  <a:cubicBezTo>
                    <a:pt x="3893" y="504"/>
                    <a:pt x="3907" y="487"/>
                    <a:pt x="3924" y="475"/>
                  </a:cubicBezTo>
                  <a:cubicBezTo>
                    <a:pt x="3941" y="462"/>
                    <a:pt x="3960" y="452"/>
                    <a:pt x="3982" y="446"/>
                  </a:cubicBezTo>
                  <a:cubicBezTo>
                    <a:pt x="3997" y="441"/>
                    <a:pt x="4021" y="437"/>
                    <a:pt x="4052" y="432"/>
                  </a:cubicBezTo>
                  <a:cubicBezTo>
                    <a:pt x="4117" y="424"/>
                    <a:pt x="4164" y="414"/>
                    <a:pt x="4195" y="402"/>
                  </a:cubicBezTo>
                  <a:cubicBezTo>
                    <a:pt x="4195" y="390"/>
                    <a:pt x="4195" y="382"/>
                    <a:pt x="4195" y="379"/>
                  </a:cubicBezTo>
                  <a:cubicBezTo>
                    <a:pt x="4195" y="343"/>
                    <a:pt x="4188" y="317"/>
                    <a:pt x="4172" y="302"/>
                  </a:cubicBezTo>
                  <a:cubicBezTo>
                    <a:pt x="4152" y="282"/>
                    <a:pt x="4122" y="272"/>
                    <a:pt x="4082" y="272"/>
                  </a:cubicBezTo>
                  <a:cubicBezTo>
                    <a:pt x="4044" y="272"/>
                    <a:pt x="4016" y="280"/>
                    <a:pt x="3999" y="294"/>
                  </a:cubicBezTo>
                  <a:cubicBezTo>
                    <a:pt x="3981" y="309"/>
                    <a:pt x="3968" y="335"/>
                    <a:pt x="3959" y="372"/>
                  </a:cubicBezTo>
                  <a:lnTo>
                    <a:pt x="3881" y="360"/>
                  </a:lnTo>
                  <a:cubicBezTo>
                    <a:pt x="3888" y="323"/>
                    <a:pt x="3900" y="293"/>
                    <a:pt x="3916" y="270"/>
                  </a:cubicBezTo>
                  <a:cubicBezTo>
                    <a:pt x="3932" y="247"/>
                    <a:pt x="3956" y="230"/>
                    <a:pt x="3986" y="217"/>
                  </a:cubicBezTo>
                  <a:cubicBezTo>
                    <a:pt x="4017" y="205"/>
                    <a:pt x="4053" y="199"/>
                    <a:pt x="4093" y="199"/>
                  </a:cubicBezTo>
                  <a:cubicBezTo>
                    <a:pt x="4133" y="199"/>
                    <a:pt x="4166" y="204"/>
                    <a:pt x="4191" y="215"/>
                  </a:cubicBezTo>
                  <a:cubicBezTo>
                    <a:pt x="4216" y="225"/>
                    <a:pt x="4235" y="238"/>
                    <a:pt x="4246" y="254"/>
                  </a:cubicBezTo>
                  <a:cubicBezTo>
                    <a:pt x="4258" y="270"/>
                    <a:pt x="4267" y="290"/>
                    <a:pt x="4271" y="315"/>
                  </a:cubicBezTo>
                  <a:cubicBezTo>
                    <a:pt x="4274" y="330"/>
                    <a:pt x="4275" y="357"/>
                    <a:pt x="4275" y="396"/>
                  </a:cubicBezTo>
                  <a:lnTo>
                    <a:pt x="4275" y="514"/>
                  </a:lnTo>
                  <a:cubicBezTo>
                    <a:pt x="4275" y="597"/>
                    <a:pt x="4277" y="649"/>
                    <a:pt x="4280" y="671"/>
                  </a:cubicBezTo>
                  <a:cubicBezTo>
                    <a:pt x="4284" y="693"/>
                    <a:pt x="4290" y="713"/>
                    <a:pt x="4300" y="733"/>
                  </a:cubicBezTo>
                  <a:lnTo>
                    <a:pt x="4217" y="733"/>
                  </a:lnTo>
                  <a:cubicBezTo>
                    <a:pt x="4209" y="715"/>
                    <a:pt x="4204" y="694"/>
                    <a:pt x="4201" y="669"/>
                  </a:cubicBezTo>
                  <a:close/>
                  <a:moveTo>
                    <a:pt x="4195" y="471"/>
                  </a:moveTo>
                  <a:cubicBezTo>
                    <a:pt x="4166" y="484"/>
                    <a:pt x="4122" y="495"/>
                    <a:pt x="4064" y="505"/>
                  </a:cubicBezTo>
                  <a:cubicBezTo>
                    <a:pt x="4032" y="510"/>
                    <a:pt x="4008" y="516"/>
                    <a:pt x="3995" y="522"/>
                  </a:cubicBezTo>
                  <a:cubicBezTo>
                    <a:pt x="3981" y="529"/>
                    <a:pt x="3971" y="538"/>
                    <a:pt x="3963" y="551"/>
                  </a:cubicBezTo>
                  <a:cubicBezTo>
                    <a:pt x="3956" y="564"/>
                    <a:pt x="3952" y="578"/>
                    <a:pt x="3952" y="593"/>
                  </a:cubicBezTo>
                  <a:cubicBezTo>
                    <a:pt x="3952" y="617"/>
                    <a:pt x="3960" y="637"/>
                    <a:pt x="3976" y="652"/>
                  </a:cubicBezTo>
                  <a:cubicBezTo>
                    <a:pt x="3993" y="668"/>
                    <a:pt x="4016" y="676"/>
                    <a:pt x="4047" y="676"/>
                  </a:cubicBezTo>
                  <a:cubicBezTo>
                    <a:pt x="4078" y="676"/>
                    <a:pt x="4105" y="668"/>
                    <a:pt x="4129" y="653"/>
                  </a:cubicBezTo>
                  <a:cubicBezTo>
                    <a:pt x="4153" y="639"/>
                    <a:pt x="4171" y="618"/>
                    <a:pt x="4182" y="592"/>
                  </a:cubicBezTo>
                  <a:cubicBezTo>
                    <a:pt x="4190" y="572"/>
                    <a:pt x="4195" y="543"/>
                    <a:pt x="4195" y="504"/>
                  </a:cubicBezTo>
                  <a:lnTo>
                    <a:pt x="4195" y="471"/>
                  </a:lnTo>
                  <a:close/>
                  <a:moveTo>
                    <a:pt x="4564" y="654"/>
                  </a:moveTo>
                  <a:lnTo>
                    <a:pt x="4576" y="732"/>
                  </a:lnTo>
                  <a:cubicBezTo>
                    <a:pt x="4553" y="738"/>
                    <a:pt x="4533" y="740"/>
                    <a:pt x="4516" y="740"/>
                  </a:cubicBezTo>
                  <a:cubicBezTo>
                    <a:pt x="4487" y="740"/>
                    <a:pt x="4464" y="735"/>
                    <a:pt x="4448" y="725"/>
                  </a:cubicBezTo>
                  <a:cubicBezTo>
                    <a:pt x="4432" y="715"/>
                    <a:pt x="4421" y="702"/>
                    <a:pt x="4415" y="685"/>
                  </a:cubicBezTo>
                  <a:cubicBezTo>
                    <a:pt x="4408" y="668"/>
                    <a:pt x="4405" y="634"/>
                    <a:pt x="4405" y="580"/>
                  </a:cubicBezTo>
                  <a:lnTo>
                    <a:pt x="4405" y="280"/>
                  </a:lnTo>
                  <a:lnTo>
                    <a:pt x="4346" y="280"/>
                  </a:lnTo>
                  <a:lnTo>
                    <a:pt x="4346" y="211"/>
                  </a:lnTo>
                  <a:lnTo>
                    <a:pt x="4405" y="211"/>
                  </a:lnTo>
                  <a:lnTo>
                    <a:pt x="4405" y="81"/>
                  </a:lnTo>
                  <a:lnTo>
                    <a:pt x="4484" y="28"/>
                  </a:lnTo>
                  <a:lnTo>
                    <a:pt x="4484" y="211"/>
                  </a:lnTo>
                  <a:lnTo>
                    <a:pt x="4564" y="211"/>
                  </a:lnTo>
                  <a:lnTo>
                    <a:pt x="4564" y="280"/>
                  </a:lnTo>
                  <a:lnTo>
                    <a:pt x="4484" y="280"/>
                  </a:lnTo>
                  <a:lnTo>
                    <a:pt x="4484" y="585"/>
                  </a:lnTo>
                  <a:cubicBezTo>
                    <a:pt x="4484" y="611"/>
                    <a:pt x="4486" y="627"/>
                    <a:pt x="4488" y="634"/>
                  </a:cubicBezTo>
                  <a:cubicBezTo>
                    <a:pt x="4491" y="641"/>
                    <a:pt x="4496" y="647"/>
                    <a:pt x="4502" y="651"/>
                  </a:cubicBezTo>
                  <a:cubicBezTo>
                    <a:pt x="4508" y="656"/>
                    <a:pt x="4518" y="658"/>
                    <a:pt x="4529" y="658"/>
                  </a:cubicBezTo>
                  <a:cubicBezTo>
                    <a:pt x="4538" y="658"/>
                    <a:pt x="4550" y="657"/>
                    <a:pt x="4564" y="654"/>
                  </a:cubicBezTo>
                  <a:close/>
                  <a:moveTo>
                    <a:pt x="4647" y="114"/>
                  </a:moveTo>
                  <a:lnTo>
                    <a:pt x="4647" y="12"/>
                  </a:lnTo>
                  <a:lnTo>
                    <a:pt x="4726" y="12"/>
                  </a:lnTo>
                  <a:lnTo>
                    <a:pt x="4726" y="114"/>
                  </a:lnTo>
                  <a:lnTo>
                    <a:pt x="4647" y="114"/>
                  </a:lnTo>
                  <a:close/>
                  <a:moveTo>
                    <a:pt x="4647" y="733"/>
                  </a:moveTo>
                  <a:lnTo>
                    <a:pt x="4647" y="211"/>
                  </a:lnTo>
                  <a:lnTo>
                    <a:pt x="4726" y="211"/>
                  </a:lnTo>
                  <a:lnTo>
                    <a:pt x="4726" y="733"/>
                  </a:lnTo>
                  <a:lnTo>
                    <a:pt x="4647" y="733"/>
                  </a:lnTo>
                  <a:close/>
                  <a:moveTo>
                    <a:pt x="4825" y="472"/>
                  </a:moveTo>
                  <a:cubicBezTo>
                    <a:pt x="4825" y="375"/>
                    <a:pt x="4849" y="304"/>
                    <a:pt x="4897" y="257"/>
                  </a:cubicBezTo>
                  <a:cubicBezTo>
                    <a:pt x="4938" y="218"/>
                    <a:pt x="4987" y="199"/>
                    <a:pt x="5045" y="199"/>
                  </a:cubicBezTo>
                  <a:cubicBezTo>
                    <a:pt x="5110" y="199"/>
                    <a:pt x="5163" y="222"/>
                    <a:pt x="5204" y="270"/>
                  </a:cubicBezTo>
                  <a:cubicBezTo>
                    <a:pt x="5245" y="317"/>
                    <a:pt x="5265" y="382"/>
                    <a:pt x="5265" y="465"/>
                  </a:cubicBezTo>
                  <a:cubicBezTo>
                    <a:pt x="5265" y="532"/>
                    <a:pt x="5256" y="585"/>
                    <a:pt x="5238" y="623"/>
                  </a:cubicBezTo>
                  <a:cubicBezTo>
                    <a:pt x="5220" y="662"/>
                    <a:pt x="5194" y="692"/>
                    <a:pt x="5159" y="713"/>
                  </a:cubicBezTo>
                  <a:cubicBezTo>
                    <a:pt x="5124" y="735"/>
                    <a:pt x="5086" y="745"/>
                    <a:pt x="5045" y="745"/>
                  </a:cubicBezTo>
                  <a:cubicBezTo>
                    <a:pt x="4979" y="745"/>
                    <a:pt x="4926" y="722"/>
                    <a:pt x="4885" y="675"/>
                  </a:cubicBezTo>
                  <a:cubicBezTo>
                    <a:pt x="4845" y="628"/>
                    <a:pt x="4825" y="560"/>
                    <a:pt x="4825" y="472"/>
                  </a:cubicBezTo>
                  <a:close/>
                  <a:moveTo>
                    <a:pt x="4907" y="472"/>
                  </a:moveTo>
                  <a:cubicBezTo>
                    <a:pt x="4907" y="539"/>
                    <a:pt x="4920" y="589"/>
                    <a:pt x="4946" y="622"/>
                  </a:cubicBezTo>
                  <a:cubicBezTo>
                    <a:pt x="4972" y="656"/>
                    <a:pt x="5005" y="672"/>
                    <a:pt x="5045" y="672"/>
                  </a:cubicBezTo>
                  <a:cubicBezTo>
                    <a:pt x="5085" y="672"/>
                    <a:pt x="5118" y="656"/>
                    <a:pt x="5144" y="622"/>
                  </a:cubicBezTo>
                  <a:cubicBezTo>
                    <a:pt x="5170" y="589"/>
                    <a:pt x="5183" y="538"/>
                    <a:pt x="5183" y="469"/>
                  </a:cubicBezTo>
                  <a:cubicBezTo>
                    <a:pt x="5183" y="405"/>
                    <a:pt x="5170" y="356"/>
                    <a:pt x="5144" y="322"/>
                  </a:cubicBezTo>
                  <a:cubicBezTo>
                    <a:pt x="5117" y="289"/>
                    <a:pt x="5084" y="272"/>
                    <a:pt x="5045" y="272"/>
                  </a:cubicBezTo>
                  <a:cubicBezTo>
                    <a:pt x="5005" y="272"/>
                    <a:pt x="4972" y="289"/>
                    <a:pt x="4946" y="322"/>
                  </a:cubicBezTo>
                  <a:cubicBezTo>
                    <a:pt x="4920" y="355"/>
                    <a:pt x="4907" y="405"/>
                    <a:pt x="4907" y="472"/>
                  </a:cubicBezTo>
                  <a:close/>
                  <a:moveTo>
                    <a:pt x="5350" y="733"/>
                  </a:moveTo>
                  <a:lnTo>
                    <a:pt x="5350" y="211"/>
                  </a:lnTo>
                  <a:lnTo>
                    <a:pt x="5422" y="211"/>
                  </a:lnTo>
                  <a:lnTo>
                    <a:pt x="5422" y="285"/>
                  </a:lnTo>
                  <a:cubicBezTo>
                    <a:pt x="5457" y="228"/>
                    <a:pt x="5506" y="199"/>
                    <a:pt x="5572" y="199"/>
                  </a:cubicBezTo>
                  <a:cubicBezTo>
                    <a:pt x="5600" y="199"/>
                    <a:pt x="5626" y="205"/>
                    <a:pt x="5650" y="216"/>
                  </a:cubicBezTo>
                  <a:cubicBezTo>
                    <a:pt x="5674" y="227"/>
                    <a:pt x="5692" y="242"/>
                    <a:pt x="5703" y="260"/>
                  </a:cubicBezTo>
                  <a:cubicBezTo>
                    <a:pt x="5715" y="279"/>
                    <a:pt x="5723" y="301"/>
                    <a:pt x="5728" y="326"/>
                  </a:cubicBezTo>
                  <a:cubicBezTo>
                    <a:pt x="5731" y="342"/>
                    <a:pt x="5733" y="371"/>
                    <a:pt x="5733" y="412"/>
                  </a:cubicBezTo>
                  <a:lnTo>
                    <a:pt x="5733" y="733"/>
                  </a:lnTo>
                  <a:lnTo>
                    <a:pt x="5653" y="733"/>
                  </a:lnTo>
                  <a:lnTo>
                    <a:pt x="5653" y="416"/>
                  </a:lnTo>
                  <a:cubicBezTo>
                    <a:pt x="5653" y="379"/>
                    <a:pt x="5650" y="352"/>
                    <a:pt x="5644" y="335"/>
                  </a:cubicBezTo>
                  <a:cubicBezTo>
                    <a:pt x="5637" y="317"/>
                    <a:pt x="5626" y="302"/>
                    <a:pt x="5611" y="292"/>
                  </a:cubicBezTo>
                  <a:cubicBezTo>
                    <a:pt x="5595" y="281"/>
                    <a:pt x="5576" y="276"/>
                    <a:pt x="5555" y="276"/>
                  </a:cubicBezTo>
                  <a:cubicBezTo>
                    <a:pt x="5521" y="276"/>
                    <a:pt x="5492" y="288"/>
                    <a:pt x="5467" y="312"/>
                  </a:cubicBezTo>
                  <a:cubicBezTo>
                    <a:pt x="5442" y="336"/>
                    <a:pt x="5430" y="381"/>
                    <a:pt x="5430" y="448"/>
                  </a:cubicBezTo>
                  <a:lnTo>
                    <a:pt x="5430" y="733"/>
                  </a:lnTo>
                  <a:lnTo>
                    <a:pt x="5350" y="733"/>
                  </a:lnTo>
                  <a:close/>
                  <a:moveTo>
                    <a:pt x="6110" y="733"/>
                  </a:moveTo>
                  <a:lnTo>
                    <a:pt x="6110" y="12"/>
                  </a:lnTo>
                  <a:lnTo>
                    <a:pt x="6239" y="12"/>
                  </a:lnTo>
                  <a:lnTo>
                    <a:pt x="6393" y="523"/>
                  </a:lnTo>
                  <a:cubicBezTo>
                    <a:pt x="6407" y="570"/>
                    <a:pt x="6417" y="606"/>
                    <a:pt x="6424" y="630"/>
                  </a:cubicBezTo>
                  <a:cubicBezTo>
                    <a:pt x="6431" y="603"/>
                    <a:pt x="6443" y="565"/>
                    <a:pt x="6458" y="514"/>
                  </a:cubicBezTo>
                  <a:lnTo>
                    <a:pt x="6614" y="12"/>
                  </a:lnTo>
                  <a:lnTo>
                    <a:pt x="6730" y="12"/>
                  </a:lnTo>
                  <a:lnTo>
                    <a:pt x="6730" y="733"/>
                  </a:lnTo>
                  <a:lnTo>
                    <a:pt x="6647" y="733"/>
                  </a:lnTo>
                  <a:lnTo>
                    <a:pt x="6647" y="130"/>
                  </a:lnTo>
                  <a:lnTo>
                    <a:pt x="6458" y="733"/>
                  </a:lnTo>
                  <a:lnTo>
                    <a:pt x="6380" y="733"/>
                  </a:lnTo>
                  <a:lnTo>
                    <a:pt x="6193" y="119"/>
                  </a:lnTo>
                  <a:lnTo>
                    <a:pt x="6193" y="733"/>
                  </a:lnTo>
                  <a:lnTo>
                    <a:pt x="6110" y="733"/>
                  </a:lnTo>
                  <a:close/>
                  <a:moveTo>
                    <a:pt x="7161" y="669"/>
                  </a:moveTo>
                  <a:cubicBezTo>
                    <a:pt x="7132" y="697"/>
                    <a:pt x="7103" y="717"/>
                    <a:pt x="7076" y="728"/>
                  </a:cubicBezTo>
                  <a:cubicBezTo>
                    <a:pt x="7049" y="740"/>
                    <a:pt x="7019" y="745"/>
                    <a:pt x="6988" y="745"/>
                  </a:cubicBezTo>
                  <a:cubicBezTo>
                    <a:pt x="6936" y="745"/>
                    <a:pt x="6897" y="731"/>
                    <a:pt x="6869" y="703"/>
                  </a:cubicBezTo>
                  <a:cubicBezTo>
                    <a:pt x="6841" y="675"/>
                    <a:pt x="6827" y="639"/>
                    <a:pt x="6827" y="596"/>
                  </a:cubicBezTo>
                  <a:cubicBezTo>
                    <a:pt x="6827" y="570"/>
                    <a:pt x="6832" y="547"/>
                    <a:pt x="6843" y="526"/>
                  </a:cubicBezTo>
                  <a:cubicBezTo>
                    <a:pt x="6853" y="504"/>
                    <a:pt x="6867" y="487"/>
                    <a:pt x="6884" y="475"/>
                  </a:cubicBezTo>
                  <a:cubicBezTo>
                    <a:pt x="6901" y="462"/>
                    <a:pt x="6920" y="452"/>
                    <a:pt x="6942" y="446"/>
                  </a:cubicBezTo>
                  <a:cubicBezTo>
                    <a:pt x="6957" y="441"/>
                    <a:pt x="6981" y="437"/>
                    <a:pt x="7012" y="432"/>
                  </a:cubicBezTo>
                  <a:cubicBezTo>
                    <a:pt x="7077" y="424"/>
                    <a:pt x="7124" y="414"/>
                    <a:pt x="7155" y="402"/>
                  </a:cubicBezTo>
                  <a:cubicBezTo>
                    <a:pt x="7155" y="390"/>
                    <a:pt x="7155" y="382"/>
                    <a:pt x="7155" y="379"/>
                  </a:cubicBezTo>
                  <a:cubicBezTo>
                    <a:pt x="7155" y="343"/>
                    <a:pt x="7148" y="317"/>
                    <a:pt x="7132" y="302"/>
                  </a:cubicBezTo>
                  <a:cubicBezTo>
                    <a:pt x="7112" y="282"/>
                    <a:pt x="7082" y="272"/>
                    <a:pt x="7042" y="272"/>
                  </a:cubicBezTo>
                  <a:cubicBezTo>
                    <a:pt x="7004" y="272"/>
                    <a:pt x="6976" y="280"/>
                    <a:pt x="6959" y="294"/>
                  </a:cubicBezTo>
                  <a:cubicBezTo>
                    <a:pt x="6941" y="309"/>
                    <a:pt x="6928" y="335"/>
                    <a:pt x="6919" y="372"/>
                  </a:cubicBezTo>
                  <a:lnTo>
                    <a:pt x="6841" y="360"/>
                  </a:lnTo>
                  <a:cubicBezTo>
                    <a:pt x="6848" y="323"/>
                    <a:pt x="6860" y="293"/>
                    <a:pt x="6876" y="270"/>
                  </a:cubicBezTo>
                  <a:cubicBezTo>
                    <a:pt x="6892" y="247"/>
                    <a:pt x="6916" y="230"/>
                    <a:pt x="6946" y="217"/>
                  </a:cubicBezTo>
                  <a:cubicBezTo>
                    <a:pt x="6977" y="205"/>
                    <a:pt x="7013" y="199"/>
                    <a:pt x="7053" y="199"/>
                  </a:cubicBezTo>
                  <a:cubicBezTo>
                    <a:pt x="7093" y="199"/>
                    <a:pt x="7126" y="204"/>
                    <a:pt x="7151" y="215"/>
                  </a:cubicBezTo>
                  <a:cubicBezTo>
                    <a:pt x="7176" y="225"/>
                    <a:pt x="7195" y="238"/>
                    <a:pt x="7206" y="254"/>
                  </a:cubicBezTo>
                  <a:cubicBezTo>
                    <a:pt x="7218" y="270"/>
                    <a:pt x="7227" y="290"/>
                    <a:pt x="7231" y="315"/>
                  </a:cubicBezTo>
                  <a:cubicBezTo>
                    <a:pt x="7234" y="330"/>
                    <a:pt x="7235" y="357"/>
                    <a:pt x="7235" y="396"/>
                  </a:cubicBezTo>
                  <a:lnTo>
                    <a:pt x="7235" y="514"/>
                  </a:lnTo>
                  <a:cubicBezTo>
                    <a:pt x="7235" y="597"/>
                    <a:pt x="7237" y="649"/>
                    <a:pt x="7240" y="671"/>
                  </a:cubicBezTo>
                  <a:cubicBezTo>
                    <a:pt x="7244" y="693"/>
                    <a:pt x="7250" y="713"/>
                    <a:pt x="7260" y="733"/>
                  </a:cubicBezTo>
                  <a:lnTo>
                    <a:pt x="7177" y="733"/>
                  </a:lnTo>
                  <a:cubicBezTo>
                    <a:pt x="7169" y="715"/>
                    <a:pt x="7164" y="694"/>
                    <a:pt x="7161" y="669"/>
                  </a:cubicBezTo>
                  <a:close/>
                  <a:moveTo>
                    <a:pt x="7155" y="471"/>
                  </a:moveTo>
                  <a:cubicBezTo>
                    <a:pt x="7126" y="484"/>
                    <a:pt x="7082" y="495"/>
                    <a:pt x="7024" y="505"/>
                  </a:cubicBezTo>
                  <a:cubicBezTo>
                    <a:pt x="6992" y="510"/>
                    <a:pt x="6968" y="516"/>
                    <a:pt x="6955" y="522"/>
                  </a:cubicBezTo>
                  <a:cubicBezTo>
                    <a:pt x="6941" y="529"/>
                    <a:pt x="6931" y="538"/>
                    <a:pt x="6923" y="551"/>
                  </a:cubicBezTo>
                  <a:cubicBezTo>
                    <a:pt x="6916" y="564"/>
                    <a:pt x="6912" y="578"/>
                    <a:pt x="6912" y="593"/>
                  </a:cubicBezTo>
                  <a:cubicBezTo>
                    <a:pt x="6912" y="617"/>
                    <a:pt x="6920" y="637"/>
                    <a:pt x="6936" y="652"/>
                  </a:cubicBezTo>
                  <a:cubicBezTo>
                    <a:pt x="6953" y="668"/>
                    <a:pt x="6976" y="676"/>
                    <a:pt x="7007" y="676"/>
                  </a:cubicBezTo>
                  <a:cubicBezTo>
                    <a:pt x="7038" y="676"/>
                    <a:pt x="7065" y="668"/>
                    <a:pt x="7089" y="653"/>
                  </a:cubicBezTo>
                  <a:cubicBezTo>
                    <a:pt x="7113" y="639"/>
                    <a:pt x="7131" y="618"/>
                    <a:pt x="7142" y="592"/>
                  </a:cubicBezTo>
                  <a:cubicBezTo>
                    <a:pt x="7150" y="572"/>
                    <a:pt x="7155" y="543"/>
                    <a:pt x="7155" y="504"/>
                  </a:cubicBezTo>
                  <a:lnTo>
                    <a:pt x="7155" y="471"/>
                  </a:lnTo>
                  <a:close/>
                  <a:moveTo>
                    <a:pt x="7350" y="733"/>
                  </a:moveTo>
                  <a:lnTo>
                    <a:pt x="7350" y="211"/>
                  </a:lnTo>
                  <a:lnTo>
                    <a:pt x="7422" y="211"/>
                  </a:lnTo>
                  <a:lnTo>
                    <a:pt x="7422" y="285"/>
                  </a:lnTo>
                  <a:cubicBezTo>
                    <a:pt x="7457" y="228"/>
                    <a:pt x="7506" y="199"/>
                    <a:pt x="7572" y="199"/>
                  </a:cubicBezTo>
                  <a:cubicBezTo>
                    <a:pt x="7600" y="199"/>
                    <a:pt x="7626" y="205"/>
                    <a:pt x="7650" y="216"/>
                  </a:cubicBezTo>
                  <a:cubicBezTo>
                    <a:pt x="7674" y="227"/>
                    <a:pt x="7692" y="242"/>
                    <a:pt x="7703" y="260"/>
                  </a:cubicBezTo>
                  <a:cubicBezTo>
                    <a:pt x="7715" y="279"/>
                    <a:pt x="7723" y="301"/>
                    <a:pt x="7728" y="326"/>
                  </a:cubicBezTo>
                  <a:cubicBezTo>
                    <a:pt x="7731" y="342"/>
                    <a:pt x="7733" y="371"/>
                    <a:pt x="7733" y="412"/>
                  </a:cubicBezTo>
                  <a:lnTo>
                    <a:pt x="7733" y="733"/>
                  </a:lnTo>
                  <a:lnTo>
                    <a:pt x="7653" y="733"/>
                  </a:lnTo>
                  <a:lnTo>
                    <a:pt x="7653" y="416"/>
                  </a:lnTo>
                  <a:cubicBezTo>
                    <a:pt x="7653" y="379"/>
                    <a:pt x="7650" y="352"/>
                    <a:pt x="7644" y="335"/>
                  </a:cubicBezTo>
                  <a:cubicBezTo>
                    <a:pt x="7637" y="317"/>
                    <a:pt x="7626" y="302"/>
                    <a:pt x="7611" y="292"/>
                  </a:cubicBezTo>
                  <a:cubicBezTo>
                    <a:pt x="7595" y="281"/>
                    <a:pt x="7576" y="276"/>
                    <a:pt x="7555" y="276"/>
                  </a:cubicBezTo>
                  <a:cubicBezTo>
                    <a:pt x="7521" y="276"/>
                    <a:pt x="7492" y="288"/>
                    <a:pt x="7467" y="312"/>
                  </a:cubicBezTo>
                  <a:cubicBezTo>
                    <a:pt x="7442" y="336"/>
                    <a:pt x="7430" y="381"/>
                    <a:pt x="7430" y="448"/>
                  </a:cubicBezTo>
                  <a:lnTo>
                    <a:pt x="7430" y="733"/>
                  </a:lnTo>
                  <a:lnTo>
                    <a:pt x="7350" y="733"/>
                  </a:lnTo>
                  <a:close/>
                  <a:moveTo>
                    <a:pt x="8153" y="669"/>
                  </a:moveTo>
                  <a:cubicBezTo>
                    <a:pt x="8124" y="697"/>
                    <a:pt x="8095" y="717"/>
                    <a:pt x="8068" y="728"/>
                  </a:cubicBezTo>
                  <a:cubicBezTo>
                    <a:pt x="8041" y="740"/>
                    <a:pt x="8011" y="745"/>
                    <a:pt x="7980" y="745"/>
                  </a:cubicBezTo>
                  <a:cubicBezTo>
                    <a:pt x="7928" y="745"/>
                    <a:pt x="7889" y="731"/>
                    <a:pt x="7861" y="703"/>
                  </a:cubicBezTo>
                  <a:cubicBezTo>
                    <a:pt x="7833" y="675"/>
                    <a:pt x="7819" y="639"/>
                    <a:pt x="7819" y="596"/>
                  </a:cubicBezTo>
                  <a:cubicBezTo>
                    <a:pt x="7819" y="570"/>
                    <a:pt x="7824" y="547"/>
                    <a:pt x="7835" y="526"/>
                  </a:cubicBezTo>
                  <a:cubicBezTo>
                    <a:pt x="7845" y="504"/>
                    <a:pt x="7859" y="487"/>
                    <a:pt x="7876" y="475"/>
                  </a:cubicBezTo>
                  <a:cubicBezTo>
                    <a:pt x="7893" y="462"/>
                    <a:pt x="7912" y="452"/>
                    <a:pt x="7934" y="446"/>
                  </a:cubicBezTo>
                  <a:cubicBezTo>
                    <a:pt x="7949" y="441"/>
                    <a:pt x="7973" y="437"/>
                    <a:pt x="8004" y="432"/>
                  </a:cubicBezTo>
                  <a:cubicBezTo>
                    <a:pt x="8069" y="424"/>
                    <a:pt x="8116" y="414"/>
                    <a:pt x="8147" y="402"/>
                  </a:cubicBezTo>
                  <a:cubicBezTo>
                    <a:pt x="8147" y="390"/>
                    <a:pt x="8147" y="382"/>
                    <a:pt x="8147" y="379"/>
                  </a:cubicBezTo>
                  <a:cubicBezTo>
                    <a:pt x="8147" y="343"/>
                    <a:pt x="8140" y="317"/>
                    <a:pt x="8124" y="302"/>
                  </a:cubicBezTo>
                  <a:cubicBezTo>
                    <a:pt x="8104" y="282"/>
                    <a:pt x="8074" y="272"/>
                    <a:pt x="8034" y="272"/>
                  </a:cubicBezTo>
                  <a:cubicBezTo>
                    <a:pt x="7996" y="272"/>
                    <a:pt x="7968" y="280"/>
                    <a:pt x="7951" y="294"/>
                  </a:cubicBezTo>
                  <a:cubicBezTo>
                    <a:pt x="7933" y="309"/>
                    <a:pt x="7920" y="335"/>
                    <a:pt x="7911" y="372"/>
                  </a:cubicBezTo>
                  <a:lnTo>
                    <a:pt x="7833" y="360"/>
                  </a:lnTo>
                  <a:cubicBezTo>
                    <a:pt x="7840" y="323"/>
                    <a:pt x="7852" y="293"/>
                    <a:pt x="7868" y="270"/>
                  </a:cubicBezTo>
                  <a:cubicBezTo>
                    <a:pt x="7884" y="247"/>
                    <a:pt x="7908" y="230"/>
                    <a:pt x="7938" y="217"/>
                  </a:cubicBezTo>
                  <a:cubicBezTo>
                    <a:pt x="7969" y="205"/>
                    <a:pt x="8005" y="199"/>
                    <a:pt x="8045" y="199"/>
                  </a:cubicBezTo>
                  <a:cubicBezTo>
                    <a:pt x="8085" y="199"/>
                    <a:pt x="8118" y="204"/>
                    <a:pt x="8143" y="215"/>
                  </a:cubicBezTo>
                  <a:cubicBezTo>
                    <a:pt x="8168" y="225"/>
                    <a:pt x="8187" y="238"/>
                    <a:pt x="8198" y="254"/>
                  </a:cubicBezTo>
                  <a:cubicBezTo>
                    <a:pt x="8210" y="270"/>
                    <a:pt x="8219" y="290"/>
                    <a:pt x="8223" y="315"/>
                  </a:cubicBezTo>
                  <a:cubicBezTo>
                    <a:pt x="8226" y="330"/>
                    <a:pt x="8227" y="357"/>
                    <a:pt x="8227" y="396"/>
                  </a:cubicBezTo>
                  <a:lnTo>
                    <a:pt x="8227" y="514"/>
                  </a:lnTo>
                  <a:cubicBezTo>
                    <a:pt x="8227" y="597"/>
                    <a:pt x="8229" y="649"/>
                    <a:pt x="8232" y="671"/>
                  </a:cubicBezTo>
                  <a:cubicBezTo>
                    <a:pt x="8236" y="693"/>
                    <a:pt x="8242" y="713"/>
                    <a:pt x="8252" y="733"/>
                  </a:cubicBezTo>
                  <a:lnTo>
                    <a:pt x="8169" y="733"/>
                  </a:lnTo>
                  <a:cubicBezTo>
                    <a:pt x="8161" y="715"/>
                    <a:pt x="8156" y="694"/>
                    <a:pt x="8153" y="669"/>
                  </a:cubicBezTo>
                  <a:close/>
                  <a:moveTo>
                    <a:pt x="8147" y="471"/>
                  </a:moveTo>
                  <a:cubicBezTo>
                    <a:pt x="8118" y="484"/>
                    <a:pt x="8074" y="495"/>
                    <a:pt x="8016" y="505"/>
                  </a:cubicBezTo>
                  <a:cubicBezTo>
                    <a:pt x="7984" y="510"/>
                    <a:pt x="7960" y="516"/>
                    <a:pt x="7947" y="522"/>
                  </a:cubicBezTo>
                  <a:cubicBezTo>
                    <a:pt x="7933" y="529"/>
                    <a:pt x="7923" y="538"/>
                    <a:pt x="7915" y="551"/>
                  </a:cubicBezTo>
                  <a:cubicBezTo>
                    <a:pt x="7908" y="564"/>
                    <a:pt x="7904" y="578"/>
                    <a:pt x="7904" y="593"/>
                  </a:cubicBezTo>
                  <a:cubicBezTo>
                    <a:pt x="7904" y="617"/>
                    <a:pt x="7912" y="637"/>
                    <a:pt x="7928" y="652"/>
                  </a:cubicBezTo>
                  <a:cubicBezTo>
                    <a:pt x="7945" y="668"/>
                    <a:pt x="7968" y="676"/>
                    <a:pt x="7999" y="676"/>
                  </a:cubicBezTo>
                  <a:cubicBezTo>
                    <a:pt x="8030" y="676"/>
                    <a:pt x="8057" y="668"/>
                    <a:pt x="8081" y="653"/>
                  </a:cubicBezTo>
                  <a:cubicBezTo>
                    <a:pt x="8105" y="639"/>
                    <a:pt x="8123" y="618"/>
                    <a:pt x="8134" y="592"/>
                  </a:cubicBezTo>
                  <a:cubicBezTo>
                    <a:pt x="8142" y="572"/>
                    <a:pt x="8147" y="543"/>
                    <a:pt x="8147" y="504"/>
                  </a:cubicBezTo>
                  <a:lnTo>
                    <a:pt x="8147" y="471"/>
                  </a:lnTo>
                  <a:close/>
                  <a:moveTo>
                    <a:pt x="8328" y="777"/>
                  </a:moveTo>
                  <a:lnTo>
                    <a:pt x="8405" y="790"/>
                  </a:lnTo>
                  <a:cubicBezTo>
                    <a:pt x="8408" y="816"/>
                    <a:pt x="8417" y="836"/>
                    <a:pt x="8432" y="848"/>
                  </a:cubicBezTo>
                  <a:cubicBezTo>
                    <a:pt x="8452" y="864"/>
                    <a:pt x="8479" y="872"/>
                    <a:pt x="8513" y="872"/>
                  </a:cubicBezTo>
                  <a:cubicBezTo>
                    <a:pt x="8550" y="872"/>
                    <a:pt x="8579" y="864"/>
                    <a:pt x="8599" y="848"/>
                  </a:cubicBezTo>
                  <a:cubicBezTo>
                    <a:pt x="8619" y="831"/>
                    <a:pt x="8632" y="808"/>
                    <a:pt x="8640" y="779"/>
                  </a:cubicBezTo>
                  <a:cubicBezTo>
                    <a:pt x="8644" y="761"/>
                    <a:pt x="8646" y="723"/>
                    <a:pt x="8645" y="665"/>
                  </a:cubicBezTo>
                  <a:cubicBezTo>
                    <a:pt x="8610" y="711"/>
                    <a:pt x="8567" y="733"/>
                    <a:pt x="8515" y="733"/>
                  </a:cubicBezTo>
                  <a:cubicBezTo>
                    <a:pt x="8450" y="733"/>
                    <a:pt x="8400" y="708"/>
                    <a:pt x="8365" y="656"/>
                  </a:cubicBezTo>
                  <a:cubicBezTo>
                    <a:pt x="8329" y="604"/>
                    <a:pt x="8312" y="542"/>
                    <a:pt x="8312" y="469"/>
                  </a:cubicBezTo>
                  <a:cubicBezTo>
                    <a:pt x="8312" y="419"/>
                    <a:pt x="8320" y="373"/>
                    <a:pt x="8336" y="331"/>
                  </a:cubicBezTo>
                  <a:cubicBezTo>
                    <a:pt x="8352" y="289"/>
                    <a:pt x="8376" y="256"/>
                    <a:pt x="8407" y="233"/>
                  </a:cubicBezTo>
                  <a:cubicBezTo>
                    <a:pt x="8438" y="210"/>
                    <a:pt x="8474" y="199"/>
                    <a:pt x="8515" y="199"/>
                  </a:cubicBezTo>
                  <a:cubicBezTo>
                    <a:pt x="8571" y="199"/>
                    <a:pt x="8617" y="224"/>
                    <a:pt x="8653" y="274"/>
                  </a:cubicBezTo>
                  <a:lnTo>
                    <a:pt x="8653" y="211"/>
                  </a:lnTo>
                  <a:lnTo>
                    <a:pt x="8726" y="211"/>
                  </a:lnTo>
                  <a:lnTo>
                    <a:pt x="8726" y="663"/>
                  </a:lnTo>
                  <a:cubicBezTo>
                    <a:pt x="8726" y="744"/>
                    <a:pt x="8719" y="802"/>
                    <a:pt x="8704" y="836"/>
                  </a:cubicBezTo>
                  <a:cubicBezTo>
                    <a:pt x="8689" y="870"/>
                    <a:pt x="8665" y="896"/>
                    <a:pt x="8633" y="916"/>
                  </a:cubicBezTo>
                  <a:cubicBezTo>
                    <a:pt x="8601" y="936"/>
                    <a:pt x="8561" y="946"/>
                    <a:pt x="8514" y="946"/>
                  </a:cubicBezTo>
                  <a:cubicBezTo>
                    <a:pt x="8458" y="946"/>
                    <a:pt x="8412" y="932"/>
                    <a:pt x="8378" y="904"/>
                  </a:cubicBezTo>
                  <a:cubicBezTo>
                    <a:pt x="8343" y="875"/>
                    <a:pt x="8326" y="833"/>
                    <a:pt x="8328" y="777"/>
                  </a:cubicBezTo>
                  <a:close/>
                  <a:moveTo>
                    <a:pt x="8394" y="463"/>
                  </a:moveTo>
                  <a:cubicBezTo>
                    <a:pt x="8394" y="531"/>
                    <a:pt x="8406" y="581"/>
                    <a:pt x="8430" y="613"/>
                  </a:cubicBezTo>
                  <a:cubicBezTo>
                    <a:pt x="8455" y="644"/>
                    <a:pt x="8486" y="660"/>
                    <a:pt x="8523" y="660"/>
                  </a:cubicBezTo>
                  <a:cubicBezTo>
                    <a:pt x="8559" y="660"/>
                    <a:pt x="8590" y="644"/>
                    <a:pt x="8615" y="613"/>
                  </a:cubicBezTo>
                  <a:cubicBezTo>
                    <a:pt x="8640" y="582"/>
                    <a:pt x="8652" y="533"/>
                    <a:pt x="8652" y="466"/>
                  </a:cubicBezTo>
                  <a:cubicBezTo>
                    <a:pt x="8652" y="402"/>
                    <a:pt x="8639" y="354"/>
                    <a:pt x="8614" y="321"/>
                  </a:cubicBezTo>
                  <a:cubicBezTo>
                    <a:pt x="8588" y="289"/>
                    <a:pt x="8557" y="272"/>
                    <a:pt x="8521" y="272"/>
                  </a:cubicBezTo>
                  <a:cubicBezTo>
                    <a:pt x="8486" y="272"/>
                    <a:pt x="8456" y="288"/>
                    <a:pt x="8431" y="320"/>
                  </a:cubicBezTo>
                  <a:cubicBezTo>
                    <a:pt x="8406" y="352"/>
                    <a:pt x="8394" y="400"/>
                    <a:pt x="8394" y="463"/>
                  </a:cubicBezTo>
                  <a:close/>
                  <a:moveTo>
                    <a:pt x="9160" y="565"/>
                  </a:moveTo>
                  <a:lnTo>
                    <a:pt x="9243" y="576"/>
                  </a:lnTo>
                  <a:cubicBezTo>
                    <a:pt x="9230" y="630"/>
                    <a:pt x="9206" y="671"/>
                    <a:pt x="9170" y="701"/>
                  </a:cubicBezTo>
                  <a:cubicBezTo>
                    <a:pt x="9135" y="731"/>
                    <a:pt x="9090" y="745"/>
                    <a:pt x="9036" y="745"/>
                  </a:cubicBezTo>
                  <a:cubicBezTo>
                    <a:pt x="8967" y="745"/>
                    <a:pt x="8912" y="722"/>
                    <a:pt x="8872" y="675"/>
                  </a:cubicBezTo>
                  <a:cubicBezTo>
                    <a:pt x="8832" y="628"/>
                    <a:pt x="8812" y="562"/>
                    <a:pt x="8812" y="477"/>
                  </a:cubicBezTo>
                  <a:cubicBezTo>
                    <a:pt x="8812" y="389"/>
                    <a:pt x="8832" y="320"/>
                    <a:pt x="8873" y="272"/>
                  </a:cubicBezTo>
                  <a:cubicBezTo>
                    <a:pt x="8914" y="223"/>
                    <a:pt x="8966" y="199"/>
                    <a:pt x="9031" y="199"/>
                  </a:cubicBezTo>
                  <a:cubicBezTo>
                    <a:pt x="9094" y="199"/>
                    <a:pt x="9146" y="223"/>
                    <a:pt x="9186" y="270"/>
                  </a:cubicBezTo>
                  <a:cubicBezTo>
                    <a:pt x="9225" y="318"/>
                    <a:pt x="9245" y="385"/>
                    <a:pt x="9245" y="471"/>
                  </a:cubicBezTo>
                  <a:cubicBezTo>
                    <a:pt x="9245" y="476"/>
                    <a:pt x="9245" y="484"/>
                    <a:pt x="9245" y="495"/>
                  </a:cubicBezTo>
                  <a:lnTo>
                    <a:pt x="8894" y="495"/>
                  </a:lnTo>
                  <a:cubicBezTo>
                    <a:pt x="8897" y="552"/>
                    <a:pt x="8912" y="596"/>
                    <a:pt x="8938" y="627"/>
                  </a:cubicBezTo>
                  <a:cubicBezTo>
                    <a:pt x="8964" y="657"/>
                    <a:pt x="8997" y="672"/>
                    <a:pt x="9036" y="672"/>
                  </a:cubicBezTo>
                  <a:cubicBezTo>
                    <a:pt x="9066" y="672"/>
                    <a:pt x="9090" y="664"/>
                    <a:pt x="9111" y="647"/>
                  </a:cubicBezTo>
                  <a:cubicBezTo>
                    <a:pt x="9132" y="630"/>
                    <a:pt x="9148" y="603"/>
                    <a:pt x="9160" y="565"/>
                  </a:cubicBezTo>
                  <a:close/>
                  <a:moveTo>
                    <a:pt x="8899" y="422"/>
                  </a:moveTo>
                  <a:lnTo>
                    <a:pt x="9161" y="422"/>
                  </a:lnTo>
                  <a:cubicBezTo>
                    <a:pt x="9158" y="378"/>
                    <a:pt x="9148" y="345"/>
                    <a:pt x="9131" y="323"/>
                  </a:cubicBezTo>
                  <a:cubicBezTo>
                    <a:pt x="9106" y="289"/>
                    <a:pt x="9073" y="272"/>
                    <a:pt x="9032" y="272"/>
                  </a:cubicBezTo>
                  <a:cubicBezTo>
                    <a:pt x="8996" y="272"/>
                    <a:pt x="8965" y="285"/>
                    <a:pt x="8940" y="313"/>
                  </a:cubicBezTo>
                  <a:cubicBezTo>
                    <a:pt x="8915" y="340"/>
                    <a:pt x="8901" y="376"/>
                    <a:pt x="8899" y="422"/>
                  </a:cubicBezTo>
                  <a:close/>
                  <a:moveTo>
                    <a:pt x="9334" y="733"/>
                  </a:moveTo>
                  <a:lnTo>
                    <a:pt x="9334" y="211"/>
                  </a:lnTo>
                  <a:lnTo>
                    <a:pt x="9406" y="211"/>
                  </a:lnTo>
                  <a:lnTo>
                    <a:pt x="9406" y="284"/>
                  </a:lnTo>
                  <a:cubicBezTo>
                    <a:pt x="9420" y="259"/>
                    <a:pt x="9440" y="238"/>
                    <a:pt x="9465" y="222"/>
                  </a:cubicBezTo>
                  <a:cubicBezTo>
                    <a:pt x="9489" y="207"/>
                    <a:pt x="9517" y="199"/>
                    <a:pt x="9548" y="199"/>
                  </a:cubicBezTo>
                  <a:cubicBezTo>
                    <a:pt x="9583" y="199"/>
                    <a:pt x="9612" y="207"/>
                    <a:pt x="9634" y="223"/>
                  </a:cubicBezTo>
                  <a:cubicBezTo>
                    <a:pt x="9656" y="239"/>
                    <a:pt x="9672" y="262"/>
                    <a:pt x="9681" y="291"/>
                  </a:cubicBezTo>
                  <a:cubicBezTo>
                    <a:pt x="9718" y="229"/>
                    <a:pt x="9767" y="199"/>
                    <a:pt x="9826" y="199"/>
                  </a:cubicBezTo>
                  <a:cubicBezTo>
                    <a:pt x="9873" y="199"/>
                    <a:pt x="9909" y="213"/>
                    <a:pt x="9934" y="242"/>
                  </a:cubicBezTo>
                  <a:cubicBezTo>
                    <a:pt x="9959" y="271"/>
                    <a:pt x="9972" y="315"/>
                    <a:pt x="9972" y="375"/>
                  </a:cubicBezTo>
                  <a:lnTo>
                    <a:pt x="9972" y="733"/>
                  </a:lnTo>
                  <a:lnTo>
                    <a:pt x="9892" y="733"/>
                  </a:lnTo>
                  <a:lnTo>
                    <a:pt x="9892" y="404"/>
                  </a:lnTo>
                  <a:cubicBezTo>
                    <a:pt x="9892" y="369"/>
                    <a:pt x="9890" y="343"/>
                    <a:pt x="9885" y="328"/>
                  </a:cubicBezTo>
                  <a:cubicBezTo>
                    <a:pt x="9879" y="312"/>
                    <a:pt x="9870" y="300"/>
                    <a:pt x="9857" y="290"/>
                  </a:cubicBezTo>
                  <a:cubicBezTo>
                    <a:pt x="9843" y="280"/>
                    <a:pt x="9827" y="276"/>
                    <a:pt x="9809" y="276"/>
                  </a:cubicBezTo>
                  <a:cubicBezTo>
                    <a:pt x="9776" y="276"/>
                    <a:pt x="9748" y="288"/>
                    <a:pt x="9726" y="312"/>
                  </a:cubicBezTo>
                  <a:cubicBezTo>
                    <a:pt x="9704" y="337"/>
                    <a:pt x="9694" y="376"/>
                    <a:pt x="9694" y="430"/>
                  </a:cubicBezTo>
                  <a:lnTo>
                    <a:pt x="9694" y="733"/>
                  </a:lnTo>
                  <a:lnTo>
                    <a:pt x="9614" y="733"/>
                  </a:lnTo>
                  <a:lnTo>
                    <a:pt x="9614" y="394"/>
                  </a:lnTo>
                  <a:cubicBezTo>
                    <a:pt x="9614" y="354"/>
                    <a:pt x="9607" y="325"/>
                    <a:pt x="9594" y="305"/>
                  </a:cubicBezTo>
                  <a:cubicBezTo>
                    <a:pt x="9581" y="286"/>
                    <a:pt x="9560" y="276"/>
                    <a:pt x="9531" y="276"/>
                  </a:cubicBezTo>
                  <a:cubicBezTo>
                    <a:pt x="9508" y="276"/>
                    <a:pt x="9487" y="282"/>
                    <a:pt x="9468" y="295"/>
                  </a:cubicBezTo>
                  <a:cubicBezTo>
                    <a:pt x="9449" y="309"/>
                    <a:pt x="9435" y="328"/>
                    <a:pt x="9427" y="353"/>
                  </a:cubicBezTo>
                  <a:cubicBezTo>
                    <a:pt x="9418" y="378"/>
                    <a:pt x="9414" y="415"/>
                    <a:pt x="9414" y="462"/>
                  </a:cubicBezTo>
                  <a:lnTo>
                    <a:pt x="9414" y="733"/>
                  </a:lnTo>
                  <a:lnTo>
                    <a:pt x="9334" y="733"/>
                  </a:lnTo>
                  <a:close/>
                  <a:moveTo>
                    <a:pt x="10408" y="565"/>
                  </a:moveTo>
                  <a:lnTo>
                    <a:pt x="10491" y="576"/>
                  </a:lnTo>
                  <a:cubicBezTo>
                    <a:pt x="10478" y="630"/>
                    <a:pt x="10454" y="671"/>
                    <a:pt x="10418" y="701"/>
                  </a:cubicBezTo>
                  <a:cubicBezTo>
                    <a:pt x="10383" y="731"/>
                    <a:pt x="10338" y="745"/>
                    <a:pt x="10284" y="745"/>
                  </a:cubicBezTo>
                  <a:cubicBezTo>
                    <a:pt x="10215" y="745"/>
                    <a:pt x="10160" y="722"/>
                    <a:pt x="10120" y="675"/>
                  </a:cubicBezTo>
                  <a:cubicBezTo>
                    <a:pt x="10080" y="628"/>
                    <a:pt x="10060" y="562"/>
                    <a:pt x="10060" y="477"/>
                  </a:cubicBezTo>
                  <a:cubicBezTo>
                    <a:pt x="10060" y="389"/>
                    <a:pt x="10080" y="320"/>
                    <a:pt x="10121" y="272"/>
                  </a:cubicBezTo>
                  <a:cubicBezTo>
                    <a:pt x="10162" y="223"/>
                    <a:pt x="10214" y="199"/>
                    <a:pt x="10279" y="199"/>
                  </a:cubicBezTo>
                  <a:cubicBezTo>
                    <a:pt x="10342" y="199"/>
                    <a:pt x="10394" y="223"/>
                    <a:pt x="10434" y="270"/>
                  </a:cubicBezTo>
                  <a:cubicBezTo>
                    <a:pt x="10473" y="318"/>
                    <a:pt x="10493" y="385"/>
                    <a:pt x="10493" y="471"/>
                  </a:cubicBezTo>
                  <a:cubicBezTo>
                    <a:pt x="10493" y="476"/>
                    <a:pt x="10493" y="484"/>
                    <a:pt x="10493" y="495"/>
                  </a:cubicBezTo>
                  <a:lnTo>
                    <a:pt x="10142" y="495"/>
                  </a:lnTo>
                  <a:cubicBezTo>
                    <a:pt x="10145" y="552"/>
                    <a:pt x="10160" y="596"/>
                    <a:pt x="10186" y="627"/>
                  </a:cubicBezTo>
                  <a:cubicBezTo>
                    <a:pt x="10212" y="657"/>
                    <a:pt x="10245" y="672"/>
                    <a:pt x="10284" y="672"/>
                  </a:cubicBezTo>
                  <a:cubicBezTo>
                    <a:pt x="10314" y="672"/>
                    <a:pt x="10338" y="664"/>
                    <a:pt x="10359" y="647"/>
                  </a:cubicBezTo>
                  <a:cubicBezTo>
                    <a:pt x="10380" y="630"/>
                    <a:pt x="10396" y="603"/>
                    <a:pt x="10408" y="565"/>
                  </a:cubicBezTo>
                  <a:close/>
                  <a:moveTo>
                    <a:pt x="10147" y="422"/>
                  </a:moveTo>
                  <a:lnTo>
                    <a:pt x="10409" y="422"/>
                  </a:lnTo>
                  <a:cubicBezTo>
                    <a:pt x="10406" y="378"/>
                    <a:pt x="10396" y="345"/>
                    <a:pt x="10379" y="323"/>
                  </a:cubicBezTo>
                  <a:cubicBezTo>
                    <a:pt x="10354" y="289"/>
                    <a:pt x="10321" y="272"/>
                    <a:pt x="10280" y="272"/>
                  </a:cubicBezTo>
                  <a:cubicBezTo>
                    <a:pt x="10244" y="272"/>
                    <a:pt x="10213" y="285"/>
                    <a:pt x="10188" y="313"/>
                  </a:cubicBezTo>
                  <a:cubicBezTo>
                    <a:pt x="10163" y="340"/>
                    <a:pt x="10149" y="376"/>
                    <a:pt x="10147" y="422"/>
                  </a:cubicBezTo>
                  <a:close/>
                  <a:moveTo>
                    <a:pt x="10582" y="733"/>
                  </a:moveTo>
                  <a:lnTo>
                    <a:pt x="10582" y="211"/>
                  </a:lnTo>
                  <a:lnTo>
                    <a:pt x="10654" y="211"/>
                  </a:lnTo>
                  <a:lnTo>
                    <a:pt x="10654" y="285"/>
                  </a:lnTo>
                  <a:cubicBezTo>
                    <a:pt x="10689" y="228"/>
                    <a:pt x="10738" y="199"/>
                    <a:pt x="10804" y="199"/>
                  </a:cubicBezTo>
                  <a:cubicBezTo>
                    <a:pt x="10832" y="199"/>
                    <a:pt x="10858" y="205"/>
                    <a:pt x="10882" y="216"/>
                  </a:cubicBezTo>
                  <a:cubicBezTo>
                    <a:pt x="10906" y="227"/>
                    <a:pt x="10924" y="242"/>
                    <a:pt x="10935" y="260"/>
                  </a:cubicBezTo>
                  <a:cubicBezTo>
                    <a:pt x="10947" y="279"/>
                    <a:pt x="10955" y="301"/>
                    <a:pt x="10960" y="326"/>
                  </a:cubicBezTo>
                  <a:cubicBezTo>
                    <a:pt x="10963" y="342"/>
                    <a:pt x="10965" y="371"/>
                    <a:pt x="10965" y="412"/>
                  </a:cubicBezTo>
                  <a:lnTo>
                    <a:pt x="10965" y="733"/>
                  </a:lnTo>
                  <a:lnTo>
                    <a:pt x="10885" y="733"/>
                  </a:lnTo>
                  <a:lnTo>
                    <a:pt x="10885" y="416"/>
                  </a:lnTo>
                  <a:cubicBezTo>
                    <a:pt x="10885" y="379"/>
                    <a:pt x="10882" y="352"/>
                    <a:pt x="10876" y="335"/>
                  </a:cubicBezTo>
                  <a:cubicBezTo>
                    <a:pt x="10869" y="317"/>
                    <a:pt x="10858" y="302"/>
                    <a:pt x="10843" y="292"/>
                  </a:cubicBezTo>
                  <a:cubicBezTo>
                    <a:pt x="10827" y="281"/>
                    <a:pt x="10808" y="276"/>
                    <a:pt x="10787" y="276"/>
                  </a:cubicBezTo>
                  <a:cubicBezTo>
                    <a:pt x="10753" y="276"/>
                    <a:pt x="10724" y="288"/>
                    <a:pt x="10699" y="312"/>
                  </a:cubicBezTo>
                  <a:cubicBezTo>
                    <a:pt x="10674" y="336"/>
                    <a:pt x="10662" y="381"/>
                    <a:pt x="10662" y="448"/>
                  </a:cubicBezTo>
                  <a:lnTo>
                    <a:pt x="10662" y="733"/>
                  </a:lnTo>
                  <a:lnTo>
                    <a:pt x="10582" y="733"/>
                  </a:lnTo>
                  <a:close/>
                  <a:moveTo>
                    <a:pt x="11252" y="654"/>
                  </a:moveTo>
                  <a:lnTo>
                    <a:pt x="11264" y="732"/>
                  </a:lnTo>
                  <a:cubicBezTo>
                    <a:pt x="11241" y="738"/>
                    <a:pt x="11221" y="740"/>
                    <a:pt x="11204" y="740"/>
                  </a:cubicBezTo>
                  <a:cubicBezTo>
                    <a:pt x="11175" y="740"/>
                    <a:pt x="11152" y="735"/>
                    <a:pt x="11136" y="725"/>
                  </a:cubicBezTo>
                  <a:cubicBezTo>
                    <a:pt x="11120" y="715"/>
                    <a:pt x="11109" y="702"/>
                    <a:pt x="11103" y="685"/>
                  </a:cubicBezTo>
                  <a:cubicBezTo>
                    <a:pt x="11096" y="668"/>
                    <a:pt x="11093" y="634"/>
                    <a:pt x="11093" y="580"/>
                  </a:cubicBezTo>
                  <a:lnTo>
                    <a:pt x="11093" y="280"/>
                  </a:lnTo>
                  <a:lnTo>
                    <a:pt x="11034" y="280"/>
                  </a:lnTo>
                  <a:lnTo>
                    <a:pt x="11034" y="211"/>
                  </a:lnTo>
                  <a:lnTo>
                    <a:pt x="11093" y="211"/>
                  </a:lnTo>
                  <a:lnTo>
                    <a:pt x="11093" y="81"/>
                  </a:lnTo>
                  <a:lnTo>
                    <a:pt x="11172" y="28"/>
                  </a:lnTo>
                  <a:lnTo>
                    <a:pt x="11172" y="211"/>
                  </a:lnTo>
                  <a:lnTo>
                    <a:pt x="11252" y="211"/>
                  </a:lnTo>
                  <a:lnTo>
                    <a:pt x="11252" y="280"/>
                  </a:lnTo>
                  <a:lnTo>
                    <a:pt x="11172" y="280"/>
                  </a:lnTo>
                  <a:lnTo>
                    <a:pt x="11172" y="585"/>
                  </a:lnTo>
                  <a:cubicBezTo>
                    <a:pt x="11172" y="611"/>
                    <a:pt x="11174" y="627"/>
                    <a:pt x="11176" y="634"/>
                  </a:cubicBezTo>
                  <a:cubicBezTo>
                    <a:pt x="11179" y="641"/>
                    <a:pt x="11184" y="647"/>
                    <a:pt x="11190" y="651"/>
                  </a:cubicBezTo>
                  <a:cubicBezTo>
                    <a:pt x="11196" y="656"/>
                    <a:pt x="11206" y="658"/>
                    <a:pt x="11217" y="658"/>
                  </a:cubicBezTo>
                  <a:cubicBezTo>
                    <a:pt x="11226" y="658"/>
                    <a:pt x="11238" y="657"/>
                    <a:pt x="11252" y="654"/>
                  </a:cubicBezTo>
                  <a:close/>
                  <a:moveTo>
                    <a:pt x="11571" y="502"/>
                  </a:moveTo>
                  <a:lnTo>
                    <a:pt x="11652" y="494"/>
                  </a:lnTo>
                  <a:cubicBezTo>
                    <a:pt x="11656" y="530"/>
                    <a:pt x="11665" y="559"/>
                    <a:pt x="11679" y="583"/>
                  </a:cubicBezTo>
                  <a:cubicBezTo>
                    <a:pt x="11693" y="606"/>
                    <a:pt x="11715" y="624"/>
                    <a:pt x="11744" y="639"/>
                  </a:cubicBezTo>
                  <a:cubicBezTo>
                    <a:pt x="11774" y="653"/>
                    <a:pt x="11807" y="660"/>
                    <a:pt x="11844" y="660"/>
                  </a:cubicBezTo>
                  <a:cubicBezTo>
                    <a:pt x="11877" y="660"/>
                    <a:pt x="11906" y="655"/>
                    <a:pt x="11931" y="644"/>
                  </a:cubicBezTo>
                  <a:cubicBezTo>
                    <a:pt x="11956" y="633"/>
                    <a:pt x="11975" y="618"/>
                    <a:pt x="11987" y="599"/>
                  </a:cubicBezTo>
                  <a:cubicBezTo>
                    <a:pt x="11999" y="580"/>
                    <a:pt x="12005" y="560"/>
                    <a:pt x="12005" y="538"/>
                  </a:cubicBezTo>
                  <a:cubicBezTo>
                    <a:pt x="12005" y="515"/>
                    <a:pt x="11999" y="495"/>
                    <a:pt x="11988" y="478"/>
                  </a:cubicBezTo>
                  <a:cubicBezTo>
                    <a:pt x="11976" y="461"/>
                    <a:pt x="11956" y="447"/>
                    <a:pt x="11929" y="436"/>
                  </a:cubicBezTo>
                  <a:cubicBezTo>
                    <a:pt x="11912" y="428"/>
                    <a:pt x="11873" y="416"/>
                    <a:pt x="11814" y="401"/>
                  </a:cubicBezTo>
                  <a:cubicBezTo>
                    <a:pt x="11754" y="385"/>
                    <a:pt x="11712" y="370"/>
                    <a:pt x="11688" y="355"/>
                  </a:cubicBezTo>
                  <a:cubicBezTo>
                    <a:pt x="11657" y="337"/>
                    <a:pt x="11634" y="315"/>
                    <a:pt x="11619" y="288"/>
                  </a:cubicBezTo>
                  <a:cubicBezTo>
                    <a:pt x="11604" y="262"/>
                    <a:pt x="11596" y="232"/>
                    <a:pt x="11596" y="198"/>
                  </a:cubicBezTo>
                  <a:cubicBezTo>
                    <a:pt x="11596" y="162"/>
                    <a:pt x="11605" y="128"/>
                    <a:pt x="11624" y="96"/>
                  </a:cubicBezTo>
                  <a:cubicBezTo>
                    <a:pt x="11643" y="65"/>
                    <a:pt x="11670" y="41"/>
                    <a:pt x="11705" y="24"/>
                  </a:cubicBezTo>
                  <a:cubicBezTo>
                    <a:pt x="11741" y="8"/>
                    <a:pt x="11781" y="0"/>
                    <a:pt x="11825" y="0"/>
                  </a:cubicBezTo>
                  <a:cubicBezTo>
                    <a:pt x="11873" y="0"/>
                    <a:pt x="11915" y="8"/>
                    <a:pt x="11952" y="25"/>
                  </a:cubicBezTo>
                  <a:cubicBezTo>
                    <a:pt x="11989" y="43"/>
                    <a:pt x="12017" y="68"/>
                    <a:pt x="12037" y="102"/>
                  </a:cubicBezTo>
                  <a:cubicBezTo>
                    <a:pt x="12057" y="135"/>
                    <a:pt x="12067" y="173"/>
                    <a:pt x="12069" y="215"/>
                  </a:cubicBezTo>
                  <a:lnTo>
                    <a:pt x="11986" y="222"/>
                  </a:lnTo>
                  <a:cubicBezTo>
                    <a:pt x="11982" y="176"/>
                    <a:pt x="11967" y="142"/>
                    <a:pt x="11941" y="119"/>
                  </a:cubicBezTo>
                  <a:cubicBezTo>
                    <a:pt x="11916" y="95"/>
                    <a:pt x="11878" y="84"/>
                    <a:pt x="11828" y="84"/>
                  </a:cubicBezTo>
                  <a:cubicBezTo>
                    <a:pt x="11776" y="84"/>
                    <a:pt x="11738" y="94"/>
                    <a:pt x="11715" y="116"/>
                  </a:cubicBezTo>
                  <a:cubicBezTo>
                    <a:pt x="11691" y="137"/>
                    <a:pt x="11679" y="162"/>
                    <a:pt x="11679" y="192"/>
                  </a:cubicBezTo>
                  <a:cubicBezTo>
                    <a:pt x="11679" y="218"/>
                    <a:pt x="11687" y="239"/>
                    <a:pt x="11704" y="256"/>
                  </a:cubicBezTo>
                  <a:cubicBezTo>
                    <a:pt x="11721" y="273"/>
                    <a:pt x="11764" y="290"/>
                    <a:pt x="11834" y="307"/>
                  </a:cubicBezTo>
                  <a:cubicBezTo>
                    <a:pt x="11904" y="325"/>
                    <a:pt x="11951" y="340"/>
                    <a:pt x="11977" y="354"/>
                  </a:cubicBezTo>
                  <a:cubicBezTo>
                    <a:pt x="12015" y="373"/>
                    <a:pt x="12043" y="397"/>
                    <a:pt x="12061" y="427"/>
                  </a:cubicBezTo>
                  <a:cubicBezTo>
                    <a:pt x="12079" y="457"/>
                    <a:pt x="12088" y="491"/>
                    <a:pt x="12088" y="530"/>
                  </a:cubicBezTo>
                  <a:cubicBezTo>
                    <a:pt x="12088" y="568"/>
                    <a:pt x="12078" y="604"/>
                    <a:pt x="12058" y="638"/>
                  </a:cubicBezTo>
                  <a:cubicBezTo>
                    <a:pt x="12039" y="672"/>
                    <a:pt x="12010" y="699"/>
                    <a:pt x="11973" y="717"/>
                  </a:cubicBezTo>
                  <a:cubicBezTo>
                    <a:pt x="11936" y="736"/>
                    <a:pt x="11894" y="746"/>
                    <a:pt x="11848" y="746"/>
                  </a:cubicBezTo>
                  <a:cubicBezTo>
                    <a:pt x="11789" y="746"/>
                    <a:pt x="11740" y="736"/>
                    <a:pt x="11700" y="717"/>
                  </a:cubicBezTo>
                  <a:cubicBezTo>
                    <a:pt x="11661" y="698"/>
                    <a:pt x="11629" y="670"/>
                    <a:pt x="11607" y="631"/>
                  </a:cubicBezTo>
                  <a:cubicBezTo>
                    <a:pt x="11584" y="593"/>
                    <a:pt x="11572" y="550"/>
                    <a:pt x="11571" y="502"/>
                  </a:cubicBezTo>
                  <a:close/>
                  <a:moveTo>
                    <a:pt x="12195" y="935"/>
                  </a:moveTo>
                  <a:lnTo>
                    <a:pt x="12186" y="852"/>
                  </a:lnTo>
                  <a:cubicBezTo>
                    <a:pt x="12203" y="857"/>
                    <a:pt x="12218" y="859"/>
                    <a:pt x="12231" y="859"/>
                  </a:cubicBezTo>
                  <a:cubicBezTo>
                    <a:pt x="12249" y="859"/>
                    <a:pt x="12263" y="856"/>
                    <a:pt x="12274" y="850"/>
                  </a:cubicBezTo>
                  <a:cubicBezTo>
                    <a:pt x="12285" y="843"/>
                    <a:pt x="12293" y="834"/>
                    <a:pt x="12300" y="822"/>
                  </a:cubicBezTo>
                  <a:cubicBezTo>
                    <a:pt x="12305" y="813"/>
                    <a:pt x="12313" y="791"/>
                    <a:pt x="12325" y="756"/>
                  </a:cubicBezTo>
                  <a:cubicBezTo>
                    <a:pt x="12326" y="751"/>
                    <a:pt x="12328" y="744"/>
                    <a:pt x="12332" y="734"/>
                  </a:cubicBezTo>
                  <a:lnTo>
                    <a:pt x="12153" y="211"/>
                  </a:lnTo>
                  <a:lnTo>
                    <a:pt x="12239" y="211"/>
                  </a:lnTo>
                  <a:lnTo>
                    <a:pt x="12337" y="513"/>
                  </a:lnTo>
                  <a:cubicBezTo>
                    <a:pt x="12350" y="552"/>
                    <a:pt x="12361" y="592"/>
                    <a:pt x="12371" y="635"/>
                  </a:cubicBezTo>
                  <a:cubicBezTo>
                    <a:pt x="12380" y="594"/>
                    <a:pt x="12391" y="554"/>
                    <a:pt x="12404" y="515"/>
                  </a:cubicBezTo>
                  <a:lnTo>
                    <a:pt x="12504" y="211"/>
                  </a:lnTo>
                  <a:lnTo>
                    <a:pt x="12584" y="211"/>
                  </a:lnTo>
                  <a:lnTo>
                    <a:pt x="12405" y="742"/>
                  </a:lnTo>
                  <a:cubicBezTo>
                    <a:pt x="12386" y="800"/>
                    <a:pt x="12371" y="839"/>
                    <a:pt x="12360" y="861"/>
                  </a:cubicBezTo>
                  <a:cubicBezTo>
                    <a:pt x="12346" y="890"/>
                    <a:pt x="12330" y="912"/>
                    <a:pt x="12312" y="925"/>
                  </a:cubicBezTo>
                  <a:cubicBezTo>
                    <a:pt x="12293" y="939"/>
                    <a:pt x="12272" y="946"/>
                    <a:pt x="12246" y="946"/>
                  </a:cubicBezTo>
                  <a:cubicBezTo>
                    <a:pt x="12231" y="946"/>
                    <a:pt x="12214" y="942"/>
                    <a:pt x="12195" y="935"/>
                  </a:cubicBezTo>
                  <a:close/>
                  <a:moveTo>
                    <a:pt x="12614" y="577"/>
                  </a:moveTo>
                  <a:lnTo>
                    <a:pt x="12693" y="564"/>
                  </a:lnTo>
                  <a:cubicBezTo>
                    <a:pt x="12698" y="599"/>
                    <a:pt x="12710" y="626"/>
                    <a:pt x="12730" y="644"/>
                  </a:cubicBezTo>
                  <a:cubicBezTo>
                    <a:pt x="12750" y="663"/>
                    <a:pt x="12779" y="672"/>
                    <a:pt x="12815" y="672"/>
                  </a:cubicBezTo>
                  <a:cubicBezTo>
                    <a:pt x="12852" y="672"/>
                    <a:pt x="12879" y="664"/>
                    <a:pt x="12897" y="648"/>
                  </a:cubicBezTo>
                  <a:cubicBezTo>
                    <a:pt x="12914" y="631"/>
                    <a:pt x="12923" y="612"/>
                    <a:pt x="12923" y="589"/>
                  </a:cubicBezTo>
                  <a:cubicBezTo>
                    <a:pt x="12923" y="569"/>
                    <a:pt x="12915" y="553"/>
                    <a:pt x="12900" y="542"/>
                  </a:cubicBezTo>
                  <a:cubicBezTo>
                    <a:pt x="12889" y="534"/>
                    <a:pt x="12862" y="524"/>
                    <a:pt x="12818" y="512"/>
                  </a:cubicBezTo>
                  <a:cubicBezTo>
                    <a:pt x="12760" y="496"/>
                    <a:pt x="12719" y="481"/>
                    <a:pt x="12697" y="469"/>
                  </a:cubicBezTo>
                  <a:cubicBezTo>
                    <a:pt x="12674" y="457"/>
                    <a:pt x="12657" y="441"/>
                    <a:pt x="12645" y="420"/>
                  </a:cubicBezTo>
                  <a:cubicBezTo>
                    <a:pt x="12633" y="399"/>
                    <a:pt x="12628" y="375"/>
                    <a:pt x="12628" y="350"/>
                  </a:cubicBezTo>
                  <a:cubicBezTo>
                    <a:pt x="12628" y="326"/>
                    <a:pt x="12632" y="305"/>
                    <a:pt x="12642" y="285"/>
                  </a:cubicBezTo>
                  <a:cubicBezTo>
                    <a:pt x="12652" y="265"/>
                    <a:pt x="12665" y="249"/>
                    <a:pt x="12681" y="235"/>
                  </a:cubicBezTo>
                  <a:cubicBezTo>
                    <a:pt x="12694" y="225"/>
                    <a:pt x="12711" y="217"/>
                    <a:pt x="12732" y="210"/>
                  </a:cubicBezTo>
                  <a:cubicBezTo>
                    <a:pt x="12753" y="202"/>
                    <a:pt x="12776" y="199"/>
                    <a:pt x="12801" y="199"/>
                  </a:cubicBezTo>
                  <a:cubicBezTo>
                    <a:pt x="12838" y="199"/>
                    <a:pt x="12870" y="205"/>
                    <a:pt x="12898" y="217"/>
                  </a:cubicBezTo>
                  <a:cubicBezTo>
                    <a:pt x="12926" y="228"/>
                    <a:pt x="12947" y="244"/>
                    <a:pt x="12960" y="265"/>
                  </a:cubicBezTo>
                  <a:cubicBezTo>
                    <a:pt x="12973" y="285"/>
                    <a:pt x="12982" y="312"/>
                    <a:pt x="12987" y="346"/>
                  </a:cubicBezTo>
                  <a:lnTo>
                    <a:pt x="12909" y="357"/>
                  </a:lnTo>
                  <a:cubicBezTo>
                    <a:pt x="12906" y="331"/>
                    <a:pt x="12896" y="310"/>
                    <a:pt x="12879" y="294"/>
                  </a:cubicBezTo>
                  <a:cubicBezTo>
                    <a:pt x="12862" y="279"/>
                    <a:pt x="12838" y="272"/>
                    <a:pt x="12807" y="272"/>
                  </a:cubicBezTo>
                  <a:cubicBezTo>
                    <a:pt x="12770" y="272"/>
                    <a:pt x="12744" y="279"/>
                    <a:pt x="12728" y="292"/>
                  </a:cubicBezTo>
                  <a:cubicBezTo>
                    <a:pt x="12713" y="305"/>
                    <a:pt x="12705" y="321"/>
                    <a:pt x="12705" y="339"/>
                  </a:cubicBezTo>
                  <a:cubicBezTo>
                    <a:pt x="12705" y="351"/>
                    <a:pt x="12708" y="361"/>
                    <a:pt x="12714" y="370"/>
                  </a:cubicBezTo>
                  <a:cubicBezTo>
                    <a:pt x="12721" y="380"/>
                    <a:pt x="12731" y="388"/>
                    <a:pt x="12745" y="394"/>
                  </a:cubicBezTo>
                  <a:cubicBezTo>
                    <a:pt x="12753" y="397"/>
                    <a:pt x="12777" y="405"/>
                    <a:pt x="12815" y="417"/>
                  </a:cubicBezTo>
                  <a:cubicBezTo>
                    <a:pt x="12872" y="433"/>
                    <a:pt x="12911" y="447"/>
                    <a:pt x="12934" y="458"/>
                  </a:cubicBezTo>
                  <a:cubicBezTo>
                    <a:pt x="12956" y="468"/>
                    <a:pt x="12973" y="484"/>
                    <a:pt x="12986" y="504"/>
                  </a:cubicBezTo>
                  <a:cubicBezTo>
                    <a:pt x="12999" y="524"/>
                    <a:pt x="13005" y="550"/>
                    <a:pt x="13005" y="580"/>
                  </a:cubicBezTo>
                  <a:cubicBezTo>
                    <a:pt x="13005" y="609"/>
                    <a:pt x="12997" y="637"/>
                    <a:pt x="12982" y="663"/>
                  </a:cubicBezTo>
                  <a:cubicBezTo>
                    <a:pt x="12966" y="689"/>
                    <a:pt x="12944" y="710"/>
                    <a:pt x="12915" y="724"/>
                  </a:cubicBezTo>
                  <a:cubicBezTo>
                    <a:pt x="12885" y="738"/>
                    <a:pt x="12852" y="745"/>
                    <a:pt x="12815" y="745"/>
                  </a:cubicBezTo>
                  <a:cubicBezTo>
                    <a:pt x="12754" y="745"/>
                    <a:pt x="12708" y="731"/>
                    <a:pt x="12676" y="703"/>
                  </a:cubicBezTo>
                  <a:cubicBezTo>
                    <a:pt x="12644" y="675"/>
                    <a:pt x="12623" y="633"/>
                    <a:pt x="12614" y="577"/>
                  </a:cubicBezTo>
                  <a:close/>
                  <a:moveTo>
                    <a:pt x="13268" y="654"/>
                  </a:moveTo>
                  <a:lnTo>
                    <a:pt x="13280" y="732"/>
                  </a:lnTo>
                  <a:cubicBezTo>
                    <a:pt x="13257" y="738"/>
                    <a:pt x="13237" y="740"/>
                    <a:pt x="13220" y="740"/>
                  </a:cubicBezTo>
                  <a:cubicBezTo>
                    <a:pt x="13191" y="740"/>
                    <a:pt x="13168" y="735"/>
                    <a:pt x="13152" y="725"/>
                  </a:cubicBezTo>
                  <a:cubicBezTo>
                    <a:pt x="13136" y="715"/>
                    <a:pt x="13125" y="702"/>
                    <a:pt x="13119" y="685"/>
                  </a:cubicBezTo>
                  <a:cubicBezTo>
                    <a:pt x="13112" y="668"/>
                    <a:pt x="13109" y="634"/>
                    <a:pt x="13109" y="580"/>
                  </a:cubicBezTo>
                  <a:lnTo>
                    <a:pt x="13109" y="280"/>
                  </a:lnTo>
                  <a:lnTo>
                    <a:pt x="13050" y="280"/>
                  </a:lnTo>
                  <a:lnTo>
                    <a:pt x="13050" y="211"/>
                  </a:lnTo>
                  <a:lnTo>
                    <a:pt x="13109" y="211"/>
                  </a:lnTo>
                  <a:lnTo>
                    <a:pt x="13109" y="81"/>
                  </a:lnTo>
                  <a:lnTo>
                    <a:pt x="13188" y="28"/>
                  </a:lnTo>
                  <a:lnTo>
                    <a:pt x="13188" y="211"/>
                  </a:lnTo>
                  <a:lnTo>
                    <a:pt x="13268" y="211"/>
                  </a:lnTo>
                  <a:lnTo>
                    <a:pt x="13268" y="280"/>
                  </a:lnTo>
                  <a:lnTo>
                    <a:pt x="13188" y="280"/>
                  </a:lnTo>
                  <a:lnTo>
                    <a:pt x="13188" y="585"/>
                  </a:lnTo>
                  <a:cubicBezTo>
                    <a:pt x="13188" y="611"/>
                    <a:pt x="13190" y="627"/>
                    <a:pt x="13192" y="634"/>
                  </a:cubicBezTo>
                  <a:cubicBezTo>
                    <a:pt x="13195" y="641"/>
                    <a:pt x="13200" y="647"/>
                    <a:pt x="13206" y="651"/>
                  </a:cubicBezTo>
                  <a:cubicBezTo>
                    <a:pt x="13212" y="656"/>
                    <a:pt x="13222" y="658"/>
                    <a:pt x="13233" y="658"/>
                  </a:cubicBezTo>
                  <a:cubicBezTo>
                    <a:pt x="13242" y="658"/>
                    <a:pt x="13254" y="657"/>
                    <a:pt x="13268" y="654"/>
                  </a:cubicBezTo>
                  <a:close/>
                  <a:moveTo>
                    <a:pt x="13672" y="565"/>
                  </a:moveTo>
                  <a:lnTo>
                    <a:pt x="13755" y="576"/>
                  </a:lnTo>
                  <a:cubicBezTo>
                    <a:pt x="13742" y="630"/>
                    <a:pt x="13718" y="671"/>
                    <a:pt x="13682" y="701"/>
                  </a:cubicBezTo>
                  <a:cubicBezTo>
                    <a:pt x="13647" y="731"/>
                    <a:pt x="13602" y="745"/>
                    <a:pt x="13548" y="745"/>
                  </a:cubicBezTo>
                  <a:cubicBezTo>
                    <a:pt x="13479" y="745"/>
                    <a:pt x="13424" y="722"/>
                    <a:pt x="13384" y="675"/>
                  </a:cubicBezTo>
                  <a:cubicBezTo>
                    <a:pt x="13344" y="628"/>
                    <a:pt x="13324" y="562"/>
                    <a:pt x="13324" y="477"/>
                  </a:cubicBezTo>
                  <a:cubicBezTo>
                    <a:pt x="13324" y="389"/>
                    <a:pt x="13344" y="320"/>
                    <a:pt x="13385" y="272"/>
                  </a:cubicBezTo>
                  <a:cubicBezTo>
                    <a:pt x="13426" y="223"/>
                    <a:pt x="13478" y="199"/>
                    <a:pt x="13543" y="199"/>
                  </a:cubicBezTo>
                  <a:cubicBezTo>
                    <a:pt x="13606" y="199"/>
                    <a:pt x="13658" y="223"/>
                    <a:pt x="13698" y="270"/>
                  </a:cubicBezTo>
                  <a:cubicBezTo>
                    <a:pt x="13737" y="318"/>
                    <a:pt x="13757" y="385"/>
                    <a:pt x="13757" y="471"/>
                  </a:cubicBezTo>
                  <a:cubicBezTo>
                    <a:pt x="13757" y="476"/>
                    <a:pt x="13757" y="484"/>
                    <a:pt x="13757" y="495"/>
                  </a:cubicBezTo>
                  <a:lnTo>
                    <a:pt x="13406" y="495"/>
                  </a:lnTo>
                  <a:cubicBezTo>
                    <a:pt x="13409" y="552"/>
                    <a:pt x="13424" y="596"/>
                    <a:pt x="13450" y="627"/>
                  </a:cubicBezTo>
                  <a:cubicBezTo>
                    <a:pt x="13476" y="657"/>
                    <a:pt x="13509" y="672"/>
                    <a:pt x="13548" y="672"/>
                  </a:cubicBezTo>
                  <a:cubicBezTo>
                    <a:pt x="13578" y="672"/>
                    <a:pt x="13602" y="664"/>
                    <a:pt x="13623" y="647"/>
                  </a:cubicBezTo>
                  <a:cubicBezTo>
                    <a:pt x="13644" y="630"/>
                    <a:pt x="13660" y="603"/>
                    <a:pt x="13672" y="565"/>
                  </a:cubicBezTo>
                  <a:close/>
                  <a:moveTo>
                    <a:pt x="13411" y="422"/>
                  </a:moveTo>
                  <a:lnTo>
                    <a:pt x="13673" y="422"/>
                  </a:lnTo>
                  <a:cubicBezTo>
                    <a:pt x="13670" y="378"/>
                    <a:pt x="13660" y="345"/>
                    <a:pt x="13643" y="323"/>
                  </a:cubicBezTo>
                  <a:cubicBezTo>
                    <a:pt x="13618" y="289"/>
                    <a:pt x="13585" y="272"/>
                    <a:pt x="13544" y="272"/>
                  </a:cubicBezTo>
                  <a:cubicBezTo>
                    <a:pt x="13508" y="272"/>
                    <a:pt x="13477" y="285"/>
                    <a:pt x="13452" y="313"/>
                  </a:cubicBezTo>
                  <a:cubicBezTo>
                    <a:pt x="13427" y="340"/>
                    <a:pt x="13413" y="376"/>
                    <a:pt x="13411" y="422"/>
                  </a:cubicBezTo>
                  <a:close/>
                  <a:moveTo>
                    <a:pt x="13846" y="733"/>
                  </a:moveTo>
                  <a:lnTo>
                    <a:pt x="13846" y="211"/>
                  </a:lnTo>
                  <a:lnTo>
                    <a:pt x="13918" y="211"/>
                  </a:lnTo>
                  <a:lnTo>
                    <a:pt x="13918" y="284"/>
                  </a:lnTo>
                  <a:cubicBezTo>
                    <a:pt x="13932" y="259"/>
                    <a:pt x="13952" y="238"/>
                    <a:pt x="13977" y="222"/>
                  </a:cubicBezTo>
                  <a:cubicBezTo>
                    <a:pt x="14001" y="207"/>
                    <a:pt x="14029" y="199"/>
                    <a:pt x="14060" y="199"/>
                  </a:cubicBezTo>
                  <a:cubicBezTo>
                    <a:pt x="14095" y="199"/>
                    <a:pt x="14124" y="207"/>
                    <a:pt x="14146" y="223"/>
                  </a:cubicBezTo>
                  <a:cubicBezTo>
                    <a:pt x="14168" y="239"/>
                    <a:pt x="14184" y="262"/>
                    <a:pt x="14193" y="291"/>
                  </a:cubicBezTo>
                  <a:cubicBezTo>
                    <a:pt x="14230" y="229"/>
                    <a:pt x="14279" y="199"/>
                    <a:pt x="14338" y="199"/>
                  </a:cubicBezTo>
                  <a:cubicBezTo>
                    <a:pt x="14385" y="199"/>
                    <a:pt x="14421" y="213"/>
                    <a:pt x="14446" y="242"/>
                  </a:cubicBezTo>
                  <a:cubicBezTo>
                    <a:pt x="14471" y="271"/>
                    <a:pt x="14484" y="315"/>
                    <a:pt x="14484" y="375"/>
                  </a:cubicBezTo>
                  <a:lnTo>
                    <a:pt x="14484" y="733"/>
                  </a:lnTo>
                  <a:lnTo>
                    <a:pt x="14404" y="733"/>
                  </a:lnTo>
                  <a:lnTo>
                    <a:pt x="14404" y="404"/>
                  </a:lnTo>
                  <a:cubicBezTo>
                    <a:pt x="14404" y="369"/>
                    <a:pt x="14402" y="343"/>
                    <a:pt x="14397" y="328"/>
                  </a:cubicBezTo>
                  <a:cubicBezTo>
                    <a:pt x="14391" y="312"/>
                    <a:pt x="14382" y="300"/>
                    <a:pt x="14369" y="290"/>
                  </a:cubicBezTo>
                  <a:cubicBezTo>
                    <a:pt x="14355" y="280"/>
                    <a:pt x="14339" y="276"/>
                    <a:pt x="14321" y="276"/>
                  </a:cubicBezTo>
                  <a:cubicBezTo>
                    <a:pt x="14288" y="276"/>
                    <a:pt x="14260" y="288"/>
                    <a:pt x="14238" y="312"/>
                  </a:cubicBezTo>
                  <a:cubicBezTo>
                    <a:pt x="14216" y="337"/>
                    <a:pt x="14206" y="376"/>
                    <a:pt x="14206" y="430"/>
                  </a:cubicBezTo>
                  <a:lnTo>
                    <a:pt x="14206" y="733"/>
                  </a:lnTo>
                  <a:lnTo>
                    <a:pt x="14126" y="733"/>
                  </a:lnTo>
                  <a:lnTo>
                    <a:pt x="14126" y="394"/>
                  </a:lnTo>
                  <a:cubicBezTo>
                    <a:pt x="14126" y="354"/>
                    <a:pt x="14119" y="325"/>
                    <a:pt x="14106" y="305"/>
                  </a:cubicBezTo>
                  <a:cubicBezTo>
                    <a:pt x="14093" y="286"/>
                    <a:pt x="14072" y="276"/>
                    <a:pt x="14043" y="276"/>
                  </a:cubicBezTo>
                  <a:cubicBezTo>
                    <a:pt x="14020" y="276"/>
                    <a:pt x="13999" y="282"/>
                    <a:pt x="13980" y="295"/>
                  </a:cubicBezTo>
                  <a:cubicBezTo>
                    <a:pt x="13961" y="309"/>
                    <a:pt x="13947" y="328"/>
                    <a:pt x="13939" y="353"/>
                  </a:cubicBezTo>
                  <a:cubicBezTo>
                    <a:pt x="13930" y="378"/>
                    <a:pt x="13926" y="415"/>
                    <a:pt x="13926" y="462"/>
                  </a:cubicBezTo>
                  <a:lnTo>
                    <a:pt x="13926" y="733"/>
                  </a:lnTo>
                  <a:lnTo>
                    <a:pt x="13846" y="733"/>
                  </a:lnTo>
                  <a:close/>
                  <a:moveTo>
                    <a:pt x="14566" y="577"/>
                  </a:moveTo>
                  <a:lnTo>
                    <a:pt x="14645" y="564"/>
                  </a:lnTo>
                  <a:cubicBezTo>
                    <a:pt x="14650" y="599"/>
                    <a:pt x="14662" y="626"/>
                    <a:pt x="14682" y="644"/>
                  </a:cubicBezTo>
                  <a:cubicBezTo>
                    <a:pt x="14702" y="663"/>
                    <a:pt x="14731" y="672"/>
                    <a:pt x="14767" y="672"/>
                  </a:cubicBezTo>
                  <a:cubicBezTo>
                    <a:pt x="14804" y="672"/>
                    <a:pt x="14831" y="664"/>
                    <a:pt x="14849" y="648"/>
                  </a:cubicBezTo>
                  <a:cubicBezTo>
                    <a:pt x="14866" y="631"/>
                    <a:pt x="14875" y="612"/>
                    <a:pt x="14875" y="589"/>
                  </a:cubicBezTo>
                  <a:cubicBezTo>
                    <a:pt x="14875" y="569"/>
                    <a:pt x="14867" y="553"/>
                    <a:pt x="14852" y="542"/>
                  </a:cubicBezTo>
                  <a:cubicBezTo>
                    <a:pt x="14841" y="534"/>
                    <a:pt x="14814" y="524"/>
                    <a:pt x="14770" y="512"/>
                  </a:cubicBezTo>
                  <a:cubicBezTo>
                    <a:pt x="14712" y="496"/>
                    <a:pt x="14671" y="481"/>
                    <a:pt x="14649" y="469"/>
                  </a:cubicBezTo>
                  <a:cubicBezTo>
                    <a:pt x="14626" y="457"/>
                    <a:pt x="14609" y="441"/>
                    <a:pt x="14597" y="420"/>
                  </a:cubicBezTo>
                  <a:cubicBezTo>
                    <a:pt x="14585" y="399"/>
                    <a:pt x="14580" y="375"/>
                    <a:pt x="14580" y="350"/>
                  </a:cubicBezTo>
                  <a:cubicBezTo>
                    <a:pt x="14580" y="326"/>
                    <a:pt x="14584" y="305"/>
                    <a:pt x="14594" y="285"/>
                  </a:cubicBezTo>
                  <a:cubicBezTo>
                    <a:pt x="14604" y="265"/>
                    <a:pt x="14617" y="249"/>
                    <a:pt x="14633" y="235"/>
                  </a:cubicBezTo>
                  <a:cubicBezTo>
                    <a:pt x="14646" y="225"/>
                    <a:pt x="14663" y="217"/>
                    <a:pt x="14684" y="210"/>
                  </a:cubicBezTo>
                  <a:cubicBezTo>
                    <a:pt x="14705" y="202"/>
                    <a:pt x="14728" y="199"/>
                    <a:pt x="14753" y="199"/>
                  </a:cubicBezTo>
                  <a:cubicBezTo>
                    <a:pt x="14790" y="199"/>
                    <a:pt x="14822" y="205"/>
                    <a:pt x="14850" y="217"/>
                  </a:cubicBezTo>
                  <a:cubicBezTo>
                    <a:pt x="14878" y="228"/>
                    <a:pt x="14899" y="244"/>
                    <a:pt x="14912" y="265"/>
                  </a:cubicBezTo>
                  <a:cubicBezTo>
                    <a:pt x="14925" y="285"/>
                    <a:pt x="14934" y="312"/>
                    <a:pt x="14939" y="346"/>
                  </a:cubicBezTo>
                  <a:lnTo>
                    <a:pt x="14861" y="357"/>
                  </a:lnTo>
                  <a:cubicBezTo>
                    <a:pt x="14858" y="331"/>
                    <a:pt x="14848" y="310"/>
                    <a:pt x="14831" y="294"/>
                  </a:cubicBezTo>
                  <a:cubicBezTo>
                    <a:pt x="14814" y="279"/>
                    <a:pt x="14790" y="272"/>
                    <a:pt x="14759" y="272"/>
                  </a:cubicBezTo>
                  <a:cubicBezTo>
                    <a:pt x="14722" y="272"/>
                    <a:pt x="14696" y="279"/>
                    <a:pt x="14680" y="292"/>
                  </a:cubicBezTo>
                  <a:cubicBezTo>
                    <a:pt x="14665" y="305"/>
                    <a:pt x="14657" y="321"/>
                    <a:pt x="14657" y="339"/>
                  </a:cubicBezTo>
                  <a:cubicBezTo>
                    <a:pt x="14657" y="351"/>
                    <a:pt x="14660" y="361"/>
                    <a:pt x="14666" y="370"/>
                  </a:cubicBezTo>
                  <a:cubicBezTo>
                    <a:pt x="14673" y="380"/>
                    <a:pt x="14683" y="388"/>
                    <a:pt x="14697" y="394"/>
                  </a:cubicBezTo>
                  <a:cubicBezTo>
                    <a:pt x="14705" y="397"/>
                    <a:pt x="14729" y="405"/>
                    <a:pt x="14767" y="417"/>
                  </a:cubicBezTo>
                  <a:cubicBezTo>
                    <a:pt x="14824" y="433"/>
                    <a:pt x="14863" y="447"/>
                    <a:pt x="14886" y="458"/>
                  </a:cubicBezTo>
                  <a:cubicBezTo>
                    <a:pt x="14908" y="468"/>
                    <a:pt x="14925" y="484"/>
                    <a:pt x="14938" y="504"/>
                  </a:cubicBezTo>
                  <a:cubicBezTo>
                    <a:pt x="14951" y="524"/>
                    <a:pt x="14957" y="550"/>
                    <a:pt x="14957" y="580"/>
                  </a:cubicBezTo>
                  <a:cubicBezTo>
                    <a:pt x="14957" y="609"/>
                    <a:pt x="14949" y="637"/>
                    <a:pt x="14934" y="663"/>
                  </a:cubicBezTo>
                  <a:cubicBezTo>
                    <a:pt x="14918" y="689"/>
                    <a:pt x="14896" y="710"/>
                    <a:pt x="14867" y="724"/>
                  </a:cubicBezTo>
                  <a:cubicBezTo>
                    <a:pt x="14837" y="738"/>
                    <a:pt x="14804" y="745"/>
                    <a:pt x="14767" y="745"/>
                  </a:cubicBezTo>
                  <a:cubicBezTo>
                    <a:pt x="14706" y="745"/>
                    <a:pt x="14660" y="731"/>
                    <a:pt x="14628" y="703"/>
                  </a:cubicBezTo>
                  <a:cubicBezTo>
                    <a:pt x="14596" y="675"/>
                    <a:pt x="14575" y="633"/>
                    <a:pt x="14566" y="577"/>
                  </a:cubicBezTo>
                  <a:close/>
                </a:path>
              </a:pathLst>
            </a:custGeom>
            <a:solidFill>
              <a:srgbClr val="000000"/>
            </a:solidFill>
            <a:ln w="0">
              <a:solidFill>
                <a:srgbClr val="000000"/>
              </a:solidFill>
              <a:prstDash val="solid"/>
              <a:round/>
            </a:ln>
          </p:spPr>
          <p:txBody>
            <a:bodyPr vert="horz" wrap="square" lIns="91440" tIns="45720" rIns="91440" bIns="45720" numCol="1" anchor="t" anchorCtr="0" compatLnSpc="1"/>
            <a:lstStyle/>
            <a:p>
              <a:endParaRPr lang="en-IN"/>
            </a:p>
          </p:txBody>
        </p:sp>
        <p:sp>
          <p:nvSpPr>
            <p:cNvPr id="25" name="Rectangle 25"/>
            <p:cNvSpPr>
              <a:spLocks noChangeArrowheads="1"/>
            </p:cNvSpPr>
            <p:nvPr/>
          </p:nvSpPr>
          <p:spPr bwMode="auto">
            <a:xfrm>
              <a:off x="2837" y="2992"/>
              <a:ext cx="46"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rPr>
                <a:t> </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26" name="Rectangle 26"/>
            <p:cNvSpPr>
              <a:spLocks noChangeArrowheads="1"/>
            </p:cNvSpPr>
            <p:nvPr/>
          </p:nvSpPr>
          <p:spPr bwMode="auto">
            <a:xfrm>
              <a:off x="1937" y="3061"/>
              <a:ext cx="46"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800" b="0" i="0" u="none" strike="noStrike" cap="none" normalizeH="0" baseline="0" smtClean="0">
                  <a:ln>
                    <a:noFill/>
                  </a:ln>
                  <a:solidFill>
                    <a:srgbClr val="000000"/>
                  </a:solidFill>
                  <a:effectLst/>
                  <a:latin typeface="Arial" panose="020B0604020202020204" pitchFamily="34" charset="0"/>
                  <a:cs typeface="Arial" panose="020B0604020202020204" pitchFamily="34" charset="0"/>
                </a:rPr>
                <a:t> </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27" name="Rectangle 27"/>
            <p:cNvSpPr>
              <a:spLocks noChangeArrowheads="1"/>
            </p:cNvSpPr>
            <p:nvPr/>
          </p:nvSpPr>
          <p:spPr bwMode="auto">
            <a:xfrm>
              <a:off x="1937" y="3138"/>
              <a:ext cx="41" cy="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700" b="0" i="0" u="none" strike="noStrike" cap="none" normalizeH="0" baseline="0" smtClean="0">
                  <a:ln>
                    <a:noFill/>
                  </a:ln>
                  <a:solidFill>
                    <a:srgbClr val="000000"/>
                  </a:solidFill>
                  <a:effectLst/>
                  <a:latin typeface="Arial" panose="020B0604020202020204" pitchFamily="34" charset="0"/>
                  <a:cs typeface="Arial" panose="020B0604020202020204" pitchFamily="34" charset="0"/>
                </a:rPr>
                <a:t> </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28" name="Freeform 28"/>
            <p:cNvSpPr>
              <a:spLocks noEditPoints="1"/>
            </p:cNvSpPr>
            <p:nvPr/>
          </p:nvSpPr>
          <p:spPr bwMode="auto">
            <a:xfrm>
              <a:off x="2599" y="3210"/>
              <a:ext cx="278" cy="43"/>
            </a:xfrm>
            <a:custGeom>
              <a:avLst/>
              <a:gdLst>
                <a:gd name="T0" fmla="*/ 193 w 4630"/>
                <a:gd name="T1" fmla="*/ 558 h 733"/>
                <a:gd name="T2" fmla="*/ 392 w 4630"/>
                <a:gd name="T3" fmla="*/ 0 h 733"/>
                <a:gd name="T4" fmla="*/ 233 w 4630"/>
                <a:gd name="T5" fmla="*/ 436 h 733"/>
                <a:gd name="T6" fmla="*/ 846 w 4630"/>
                <a:gd name="T7" fmla="*/ 0 h 733"/>
                <a:gd name="T8" fmla="*/ 1193 w 4630"/>
                <a:gd name="T9" fmla="*/ 309 h 733"/>
                <a:gd name="T10" fmla="*/ 1122 w 4630"/>
                <a:gd name="T11" fmla="*/ 612 h 733"/>
                <a:gd name="T12" fmla="*/ 1105 w 4630"/>
                <a:gd name="T13" fmla="*/ 733 h 733"/>
                <a:gd name="T14" fmla="*/ 983 w 4630"/>
                <a:gd name="T15" fmla="*/ 537 h 733"/>
                <a:gd name="T16" fmla="*/ 983 w 4630"/>
                <a:gd name="T17" fmla="*/ 199 h 733"/>
                <a:gd name="T18" fmla="*/ 1193 w 4630"/>
                <a:gd name="T19" fmla="*/ 199 h 733"/>
                <a:gd name="T20" fmla="*/ 1473 w 4630"/>
                <a:gd name="T21" fmla="*/ 733 h 733"/>
                <a:gd name="T22" fmla="*/ 1461 w 4630"/>
                <a:gd name="T23" fmla="*/ 187 h 733"/>
                <a:gd name="T24" fmla="*/ 1403 w 4630"/>
                <a:gd name="T25" fmla="*/ 596 h 733"/>
                <a:gd name="T26" fmla="*/ 1561 w 4630"/>
                <a:gd name="T27" fmla="*/ 415 h 733"/>
                <a:gd name="T28" fmla="*/ 1375 w 4630"/>
                <a:gd name="T29" fmla="*/ 415 h 733"/>
                <a:gd name="T30" fmla="*/ 1772 w 4630"/>
                <a:gd name="T31" fmla="*/ 199 h 733"/>
                <a:gd name="T32" fmla="*/ 1995 w 4630"/>
                <a:gd name="T33" fmla="*/ 187 h 733"/>
                <a:gd name="T34" fmla="*/ 1936 w 4630"/>
                <a:gd name="T35" fmla="*/ 327 h 733"/>
                <a:gd name="T36" fmla="*/ 2557 w 4630"/>
                <a:gd name="T37" fmla="*/ 721 h 733"/>
                <a:gd name="T38" fmla="*/ 2399 w 4630"/>
                <a:gd name="T39" fmla="*/ 307 h 733"/>
                <a:gd name="T40" fmla="*/ 2253 w 4630"/>
                <a:gd name="T41" fmla="*/ 485 h 733"/>
                <a:gd name="T42" fmla="*/ 2244 w 4630"/>
                <a:gd name="T43" fmla="*/ 199 h 733"/>
                <a:gd name="T44" fmla="*/ 2526 w 4630"/>
                <a:gd name="T45" fmla="*/ 246 h 733"/>
                <a:gd name="T46" fmla="*/ 2767 w 4630"/>
                <a:gd name="T47" fmla="*/ 358 h 733"/>
                <a:gd name="T48" fmla="*/ 2981 w 4630"/>
                <a:gd name="T49" fmla="*/ 209 h 733"/>
                <a:gd name="T50" fmla="*/ 3060 w 4630"/>
                <a:gd name="T51" fmla="*/ 651 h 733"/>
                <a:gd name="T52" fmla="*/ 2943 w 4630"/>
                <a:gd name="T53" fmla="*/ 664 h 733"/>
                <a:gd name="T54" fmla="*/ 2641 w 4630"/>
                <a:gd name="T55" fmla="*/ 579 h 733"/>
                <a:gd name="T56" fmla="*/ 2933 w 4630"/>
                <a:gd name="T57" fmla="*/ 380 h 733"/>
                <a:gd name="T58" fmla="*/ 2797 w 4630"/>
                <a:gd name="T59" fmla="*/ 307 h 733"/>
                <a:gd name="T60" fmla="*/ 2790 w 4630"/>
                <a:gd name="T61" fmla="*/ 516 h 733"/>
                <a:gd name="T62" fmla="*/ 2899 w 4630"/>
                <a:gd name="T63" fmla="*/ 611 h 733"/>
                <a:gd name="T64" fmla="*/ 3385 w 4630"/>
                <a:gd name="T65" fmla="*/ 199 h 733"/>
                <a:gd name="T66" fmla="*/ 3303 w 4630"/>
                <a:gd name="T67" fmla="*/ 594 h 733"/>
                <a:gd name="T68" fmla="*/ 3395 w 4630"/>
                <a:gd name="T69" fmla="*/ 713 h 733"/>
                <a:gd name="T70" fmla="*/ 3179 w 4630"/>
                <a:gd name="T71" fmla="*/ 634 h 733"/>
                <a:gd name="T72" fmla="*/ 3118 w 4630"/>
                <a:gd name="T73" fmla="*/ 199 h 733"/>
                <a:gd name="T74" fmla="*/ 3300 w 4630"/>
                <a:gd name="T75" fmla="*/ 199 h 733"/>
                <a:gd name="T76" fmla="*/ 3598 w 4630"/>
                <a:gd name="T77" fmla="*/ 0 h 733"/>
                <a:gd name="T78" fmla="*/ 3474 w 4630"/>
                <a:gd name="T79" fmla="*/ 199 h 733"/>
                <a:gd name="T80" fmla="*/ 3859 w 4630"/>
                <a:gd name="T81" fmla="*/ 721 h 733"/>
                <a:gd name="T82" fmla="*/ 3914 w 4630"/>
                <a:gd name="T83" fmla="*/ 555 h 733"/>
                <a:gd name="T84" fmla="*/ 4158 w 4630"/>
                <a:gd name="T85" fmla="*/ 199 h 733"/>
                <a:gd name="T86" fmla="*/ 4622 w 4630"/>
                <a:gd name="T87" fmla="*/ 578 h 733"/>
                <a:gd name="T88" fmla="*/ 4189 w 4630"/>
                <a:gd name="T89" fmla="*/ 464 h 733"/>
                <a:gd name="T90" fmla="*/ 4629 w 4630"/>
                <a:gd name="T91" fmla="*/ 500 h 733"/>
                <a:gd name="T92" fmla="*/ 4468 w 4630"/>
                <a:gd name="T93" fmla="*/ 612 h 733"/>
                <a:gd name="T94" fmla="*/ 4413 w 4630"/>
                <a:gd name="T95" fmla="*/ 293 h 7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630" h="733">
                  <a:moveTo>
                    <a:pt x="652" y="721"/>
                  </a:moveTo>
                  <a:lnTo>
                    <a:pt x="509" y="721"/>
                  </a:lnTo>
                  <a:lnTo>
                    <a:pt x="453" y="558"/>
                  </a:lnTo>
                  <a:lnTo>
                    <a:pt x="193" y="558"/>
                  </a:lnTo>
                  <a:lnTo>
                    <a:pt x="140" y="721"/>
                  </a:lnTo>
                  <a:lnTo>
                    <a:pt x="0" y="721"/>
                  </a:lnTo>
                  <a:lnTo>
                    <a:pt x="253" y="0"/>
                  </a:lnTo>
                  <a:lnTo>
                    <a:pt x="392" y="0"/>
                  </a:lnTo>
                  <a:lnTo>
                    <a:pt x="652" y="721"/>
                  </a:lnTo>
                  <a:close/>
                  <a:moveTo>
                    <a:pt x="411" y="436"/>
                  </a:moveTo>
                  <a:lnTo>
                    <a:pt x="321" y="168"/>
                  </a:lnTo>
                  <a:lnTo>
                    <a:pt x="233" y="436"/>
                  </a:lnTo>
                  <a:lnTo>
                    <a:pt x="411" y="436"/>
                  </a:lnTo>
                  <a:close/>
                  <a:moveTo>
                    <a:pt x="722" y="721"/>
                  </a:moveTo>
                  <a:lnTo>
                    <a:pt x="722" y="0"/>
                  </a:lnTo>
                  <a:lnTo>
                    <a:pt x="846" y="0"/>
                  </a:lnTo>
                  <a:lnTo>
                    <a:pt x="846" y="721"/>
                  </a:lnTo>
                  <a:lnTo>
                    <a:pt x="722" y="721"/>
                  </a:lnTo>
                  <a:close/>
                  <a:moveTo>
                    <a:pt x="1193" y="199"/>
                  </a:moveTo>
                  <a:lnTo>
                    <a:pt x="1193" y="309"/>
                  </a:lnTo>
                  <a:lnTo>
                    <a:pt x="1108" y="309"/>
                  </a:lnTo>
                  <a:lnTo>
                    <a:pt x="1108" y="520"/>
                  </a:lnTo>
                  <a:cubicBezTo>
                    <a:pt x="1108" y="562"/>
                    <a:pt x="1109" y="587"/>
                    <a:pt x="1111" y="594"/>
                  </a:cubicBezTo>
                  <a:cubicBezTo>
                    <a:pt x="1112" y="601"/>
                    <a:pt x="1116" y="607"/>
                    <a:pt x="1122" y="612"/>
                  </a:cubicBezTo>
                  <a:cubicBezTo>
                    <a:pt x="1128" y="616"/>
                    <a:pt x="1135" y="619"/>
                    <a:pt x="1143" y="619"/>
                  </a:cubicBezTo>
                  <a:cubicBezTo>
                    <a:pt x="1154" y="619"/>
                    <a:pt x="1171" y="614"/>
                    <a:pt x="1193" y="605"/>
                  </a:cubicBezTo>
                  <a:lnTo>
                    <a:pt x="1203" y="713"/>
                  </a:lnTo>
                  <a:cubicBezTo>
                    <a:pt x="1175" y="726"/>
                    <a:pt x="1142" y="733"/>
                    <a:pt x="1105" y="733"/>
                  </a:cubicBezTo>
                  <a:cubicBezTo>
                    <a:pt x="1083" y="733"/>
                    <a:pt x="1062" y="729"/>
                    <a:pt x="1044" y="721"/>
                  </a:cubicBezTo>
                  <a:cubicBezTo>
                    <a:pt x="1026" y="712"/>
                    <a:pt x="1013" y="702"/>
                    <a:pt x="1005" y="688"/>
                  </a:cubicBezTo>
                  <a:cubicBezTo>
                    <a:pt x="996" y="675"/>
                    <a:pt x="991" y="657"/>
                    <a:pt x="987" y="634"/>
                  </a:cubicBezTo>
                  <a:cubicBezTo>
                    <a:pt x="985" y="618"/>
                    <a:pt x="983" y="586"/>
                    <a:pt x="983" y="537"/>
                  </a:cubicBezTo>
                  <a:lnTo>
                    <a:pt x="983" y="309"/>
                  </a:lnTo>
                  <a:lnTo>
                    <a:pt x="926" y="309"/>
                  </a:lnTo>
                  <a:lnTo>
                    <a:pt x="926" y="199"/>
                  </a:lnTo>
                  <a:lnTo>
                    <a:pt x="983" y="199"/>
                  </a:lnTo>
                  <a:lnTo>
                    <a:pt x="983" y="95"/>
                  </a:lnTo>
                  <a:lnTo>
                    <a:pt x="1108" y="14"/>
                  </a:lnTo>
                  <a:lnTo>
                    <a:pt x="1108" y="199"/>
                  </a:lnTo>
                  <a:lnTo>
                    <a:pt x="1193" y="199"/>
                  </a:lnTo>
                  <a:close/>
                  <a:moveTo>
                    <a:pt x="1554" y="555"/>
                  </a:moveTo>
                  <a:lnTo>
                    <a:pt x="1678" y="578"/>
                  </a:lnTo>
                  <a:cubicBezTo>
                    <a:pt x="1662" y="629"/>
                    <a:pt x="1637" y="667"/>
                    <a:pt x="1603" y="694"/>
                  </a:cubicBezTo>
                  <a:cubicBezTo>
                    <a:pt x="1568" y="720"/>
                    <a:pt x="1525" y="733"/>
                    <a:pt x="1473" y="733"/>
                  </a:cubicBezTo>
                  <a:cubicBezTo>
                    <a:pt x="1392" y="733"/>
                    <a:pt x="1331" y="704"/>
                    <a:pt x="1292" y="644"/>
                  </a:cubicBezTo>
                  <a:cubicBezTo>
                    <a:pt x="1261" y="597"/>
                    <a:pt x="1245" y="537"/>
                    <a:pt x="1245" y="464"/>
                  </a:cubicBezTo>
                  <a:cubicBezTo>
                    <a:pt x="1245" y="377"/>
                    <a:pt x="1266" y="310"/>
                    <a:pt x="1306" y="261"/>
                  </a:cubicBezTo>
                  <a:cubicBezTo>
                    <a:pt x="1347" y="211"/>
                    <a:pt x="1399" y="187"/>
                    <a:pt x="1461" y="187"/>
                  </a:cubicBezTo>
                  <a:cubicBezTo>
                    <a:pt x="1531" y="187"/>
                    <a:pt x="1586" y="213"/>
                    <a:pt x="1627" y="264"/>
                  </a:cubicBezTo>
                  <a:cubicBezTo>
                    <a:pt x="1667" y="315"/>
                    <a:pt x="1686" y="394"/>
                    <a:pt x="1685" y="500"/>
                  </a:cubicBezTo>
                  <a:lnTo>
                    <a:pt x="1373" y="500"/>
                  </a:lnTo>
                  <a:cubicBezTo>
                    <a:pt x="1374" y="541"/>
                    <a:pt x="1384" y="573"/>
                    <a:pt x="1403" y="596"/>
                  </a:cubicBezTo>
                  <a:cubicBezTo>
                    <a:pt x="1422" y="619"/>
                    <a:pt x="1446" y="630"/>
                    <a:pt x="1475" y="630"/>
                  </a:cubicBezTo>
                  <a:cubicBezTo>
                    <a:pt x="1494" y="630"/>
                    <a:pt x="1511" y="624"/>
                    <a:pt x="1524" y="612"/>
                  </a:cubicBezTo>
                  <a:cubicBezTo>
                    <a:pt x="1537" y="600"/>
                    <a:pt x="1547" y="581"/>
                    <a:pt x="1554" y="555"/>
                  </a:cubicBezTo>
                  <a:close/>
                  <a:moveTo>
                    <a:pt x="1561" y="415"/>
                  </a:moveTo>
                  <a:cubicBezTo>
                    <a:pt x="1560" y="375"/>
                    <a:pt x="1551" y="345"/>
                    <a:pt x="1533" y="324"/>
                  </a:cubicBezTo>
                  <a:cubicBezTo>
                    <a:pt x="1515" y="303"/>
                    <a:pt x="1494" y="293"/>
                    <a:pt x="1469" y="293"/>
                  </a:cubicBezTo>
                  <a:cubicBezTo>
                    <a:pt x="1441" y="293"/>
                    <a:pt x="1419" y="304"/>
                    <a:pt x="1401" y="326"/>
                  </a:cubicBezTo>
                  <a:cubicBezTo>
                    <a:pt x="1383" y="348"/>
                    <a:pt x="1375" y="378"/>
                    <a:pt x="1375" y="415"/>
                  </a:cubicBezTo>
                  <a:lnTo>
                    <a:pt x="1561" y="415"/>
                  </a:lnTo>
                  <a:close/>
                  <a:moveTo>
                    <a:pt x="1897" y="721"/>
                  </a:moveTo>
                  <a:lnTo>
                    <a:pt x="1772" y="721"/>
                  </a:lnTo>
                  <a:lnTo>
                    <a:pt x="1772" y="199"/>
                  </a:lnTo>
                  <a:lnTo>
                    <a:pt x="1888" y="199"/>
                  </a:lnTo>
                  <a:lnTo>
                    <a:pt x="1888" y="273"/>
                  </a:lnTo>
                  <a:cubicBezTo>
                    <a:pt x="1908" y="238"/>
                    <a:pt x="1925" y="215"/>
                    <a:pt x="1941" y="204"/>
                  </a:cubicBezTo>
                  <a:cubicBezTo>
                    <a:pt x="1957" y="193"/>
                    <a:pt x="1975" y="187"/>
                    <a:pt x="1995" y="187"/>
                  </a:cubicBezTo>
                  <a:cubicBezTo>
                    <a:pt x="2023" y="187"/>
                    <a:pt x="2051" y="196"/>
                    <a:pt x="2077" y="213"/>
                  </a:cubicBezTo>
                  <a:lnTo>
                    <a:pt x="2038" y="334"/>
                  </a:lnTo>
                  <a:cubicBezTo>
                    <a:pt x="2018" y="319"/>
                    <a:pt x="1998" y="311"/>
                    <a:pt x="1980" y="311"/>
                  </a:cubicBezTo>
                  <a:cubicBezTo>
                    <a:pt x="1963" y="311"/>
                    <a:pt x="1948" y="316"/>
                    <a:pt x="1936" y="327"/>
                  </a:cubicBezTo>
                  <a:cubicBezTo>
                    <a:pt x="1924" y="338"/>
                    <a:pt x="1914" y="357"/>
                    <a:pt x="1907" y="385"/>
                  </a:cubicBezTo>
                  <a:cubicBezTo>
                    <a:pt x="1900" y="413"/>
                    <a:pt x="1897" y="471"/>
                    <a:pt x="1897" y="560"/>
                  </a:cubicBezTo>
                  <a:lnTo>
                    <a:pt x="1897" y="721"/>
                  </a:lnTo>
                  <a:close/>
                  <a:moveTo>
                    <a:pt x="2557" y="721"/>
                  </a:moveTo>
                  <a:lnTo>
                    <a:pt x="2433" y="721"/>
                  </a:lnTo>
                  <a:lnTo>
                    <a:pt x="2433" y="455"/>
                  </a:lnTo>
                  <a:cubicBezTo>
                    <a:pt x="2433" y="398"/>
                    <a:pt x="2430" y="362"/>
                    <a:pt x="2425" y="345"/>
                  </a:cubicBezTo>
                  <a:cubicBezTo>
                    <a:pt x="2420" y="329"/>
                    <a:pt x="2411" y="316"/>
                    <a:pt x="2399" y="307"/>
                  </a:cubicBezTo>
                  <a:cubicBezTo>
                    <a:pt x="2387" y="297"/>
                    <a:pt x="2373" y="293"/>
                    <a:pt x="2356" y="293"/>
                  </a:cubicBezTo>
                  <a:cubicBezTo>
                    <a:pt x="2334" y="293"/>
                    <a:pt x="2315" y="299"/>
                    <a:pt x="2298" y="312"/>
                  </a:cubicBezTo>
                  <a:cubicBezTo>
                    <a:pt x="2281" y="326"/>
                    <a:pt x="2269" y="343"/>
                    <a:pt x="2263" y="365"/>
                  </a:cubicBezTo>
                  <a:cubicBezTo>
                    <a:pt x="2256" y="386"/>
                    <a:pt x="2253" y="426"/>
                    <a:pt x="2253" y="485"/>
                  </a:cubicBezTo>
                  <a:lnTo>
                    <a:pt x="2253" y="721"/>
                  </a:lnTo>
                  <a:lnTo>
                    <a:pt x="2129" y="721"/>
                  </a:lnTo>
                  <a:lnTo>
                    <a:pt x="2129" y="199"/>
                  </a:lnTo>
                  <a:lnTo>
                    <a:pt x="2244" y="199"/>
                  </a:lnTo>
                  <a:lnTo>
                    <a:pt x="2244" y="276"/>
                  </a:lnTo>
                  <a:cubicBezTo>
                    <a:pt x="2285" y="216"/>
                    <a:pt x="2337" y="187"/>
                    <a:pt x="2399" y="187"/>
                  </a:cubicBezTo>
                  <a:cubicBezTo>
                    <a:pt x="2427" y="187"/>
                    <a:pt x="2452" y="192"/>
                    <a:pt x="2475" y="203"/>
                  </a:cubicBezTo>
                  <a:cubicBezTo>
                    <a:pt x="2497" y="214"/>
                    <a:pt x="2515" y="228"/>
                    <a:pt x="2526" y="246"/>
                  </a:cubicBezTo>
                  <a:cubicBezTo>
                    <a:pt x="2538" y="263"/>
                    <a:pt x="2546" y="282"/>
                    <a:pt x="2551" y="304"/>
                  </a:cubicBezTo>
                  <a:cubicBezTo>
                    <a:pt x="2555" y="325"/>
                    <a:pt x="2557" y="356"/>
                    <a:pt x="2557" y="397"/>
                  </a:cubicBezTo>
                  <a:lnTo>
                    <a:pt x="2557" y="721"/>
                  </a:lnTo>
                  <a:close/>
                  <a:moveTo>
                    <a:pt x="2767" y="358"/>
                  </a:moveTo>
                  <a:lnTo>
                    <a:pt x="2654" y="336"/>
                  </a:lnTo>
                  <a:cubicBezTo>
                    <a:pt x="2666" y="285"/>
                    <a:pt x="2688" y="248"/>
                    <a:pt x="2719" y="223"/>
                  </a:cubicBezTo>
                  <a:cubicBezTo>
                    <a:pt x="2750" y="199"/>
                    <a:pt x="2796" y="187"/>
                    <a:pt x="2857" y="187"/>
                  </a:cubicBezTo>
                  <a:cubicBezTo>
                    <a:pt x="2913" y="187"/>
                    <a:pt x="2954" y="194"/>
                    <a:pt x="2981" y="209"/>
                  </a:cubicBezTo>
                  <a:cubicBezTo>
                    <a:pt x="3009" y="223"/>
                    <a:pt x="3028" y="242"/>
                    <a:pt x="3039" y="264"/>
                  </a:cubicBezTo>
                  <a:cubicBezTo>
                    <a:pt x="3050" y="287"/>
                    <a:pt x="3055" y="328"/>
                    <a:pt x="3055" y="388"/>
                  </a:cubicBezTo>
                  <a:lnTo>
                    <a:pt x="3054" y="550"/>
                  </a:lnTo>
                  <a:cubicBezTo>
                    <a:pt x="3054" y="596"/>
                    <a:pt x="3056" y="630"/>
                    <a:pt x="3060" y="651"/>
                  </a:cubicBezTo>
                  <a:cubicBezTo>
                    <a:pt x="3064" y="673"/>
                    <a:pt x="3072" y="697"/>
                    <a:pt x="3082" y="721"/>
                  </a:cubicBezTo>
                  <a:lnTo>
                    <a:pt x="2959" y="721"/>
                  </a:lnTo>
                  <a:cubicBezTo>
                    <a:pt x="2956" y="712"/>
                    <a:pt x="2952" y="699"/>
                    <a:pt x="2947" y="681"/>
                  </a:cubicBezTo>
                  <a:cubicBezTo>
                    <a:pt x="2945" y="672"/>
                    <a:pt x="2944" y="667"/>
                    <a:pt x="2943" y="664"/>
                  </a:cubicBezTo>
                  <a:cubicBezTo>
                    <a:pt x="2922" y="687"/>
                    <a:pt x="2899" y="705"/>
                    <a:pt x="2875" y="716"/>
                  </a:cubicBezTo>
                  <a:cubicBezTo>
                    <a:pt x="2850" y="728"/>
                    <a:pt x="2825" y="733"/>
                    <a:pt x="2797" y="733"/>
                  </a:cubicBezTo>
                  <a:cubicBezTo>
                    <a:pt x="2749" y="733"/>
                    <a:pt x="2711" y="719"/>
                    <a:pt x="2683" y="689"/>
                  </a:cubicBezTo>
                  <a:cubicBezTo>
                    <a:pt x="2655" y="660"/>
                    <a:pt x="2641" y="623"/>
                    <a:pt x="2641" y="579"/>
                  </a:cubicBezTo>
                  <a:cubicBezTo>
                    <a:pt x="2641" y="549"/>
                    <a:pt x="2647" y="523"/>
                    <a:pt x="2660" y="500"/>
                  </a:cubicBezTo>
                  <a:cubicBezTo>
                    <a:pt x="2673" y="477"/>
                    <a:pt x="2690" y="459"/>
                    <a:pt x="2713" y="447"/>
                  </a:cubicBezTo>
                  <a:cubicBezTo>
                    <a:pt x="2736" y="434"/>
                    <a:pt x="2769" y="424"/>
                    <a:pt x="2812" y="414"/>
                  </a:cubicBezTo>
                  <a:cubicBezTo>
                    <a:pt x="2870" y="402"/>
                    <a:pt x="2911" y="391"/>
                    <a:pt x="2933" y="380"/>
                  </a:cubicBezTo>
                  <a:lnTo>
                    <a:pt x="2933" y="367"/>
                  </a:lnTo>
                  <a:cubicBezTo>
                    <a:pt x="2933" y="340"/>
                    <a:pt x="2927" y="321"/>
                    <a:pt x="2915" y="310"/>
                  </a:cubicBezTo>
                  <a:cubicBezTo>
                    <a:pt x="2904" y="298"/>
                    <a:pt x="2881" y="293"/>
                    <a:pt x="2849" y="293"/>
                  </a:cubicBezTo>
                  <a:cubicBezTo>
                    <a:pt x="2826" y="293"/>
                    <a:pt x="2809" y="298"/>
                    <a:pt x="2797" y="307"/>
                  </a:cubicBezTo>
                  <a:cubicBezTo>
                    <a:pt x="2784" y="317"/>
                    <a:pt x="2774" y="334"/>
                    <a:pt x="2767" y="358"/>
                  </a:cubicBezTo>
                  <a:close/>
                  <a:moveTo>
                    <a:pt x="2933" y="470"/>
                  </a:moveTo>
                  <a:cubicBezTo>
                    <a:pt x="2917" y="476"/>
                    <a:pt x="2892" y="483"/>
                    <a:pt x="2857" y="492"/>
                  </a:cubicBezTo>
                  <a:cubicBezTo>
                    <a:pt x="2823" y="500"/>
                    <a:pt x="2800" y="508"/>
                    <a:pt x="2790" y="516"/>
                  </a:cubicBezTo>
                  <a:cubicBezTo>
                    <a:pt x="2773" y="529"/>
                    <a:pt x="2765" y="545"/>
                    <a:pt x="2765" y="564"/>
                  </a:cubicBezTo>
                  <a:cubicBezTo>
                    <a:pt x="2765" y="584"/>
                    <a:pt x="2772" y="601"/>
                    <a:pt x="2785" y="615"/>
                  </a:cubicBezTo>
                  <a:cubicBezTo>
                    <a:pt x="2798" y="629"/>
                    <a:pt x="2814" y="636"/>
                    <a:pt x="2834" y="636"/>
                  </a:cubicBezTo>
                  <a:cubicBezTo>
                    <a:pt x="2857" y="636"/>
                    <a:pt x="2878" y="628"/>
                    <a:pt x="2899" y="611"/>
                  </a:cubicBezTo>
                  <a:cubicBezTo>
                    <a:pt x="2914" y="599"/>
                    <a:pt x="2924" y="583"/>
                    <a:pt x="2928" y="565"/>
                  </a:cubicBezTo>
                  <a:cubicBezTo>
                    <a:pt x="2932" y="554"/>
                    <a:pt x="2933" y="531"/>
                    <a:pt x="2933" y="498"/>
                  </a:cubicBezTo>
                  <a:lnTo>
                    <a:pt x="2933" y="470"/>
                  </a:lnTo>
                  <a:close/>
                  <a:moveTo>
                    <a:pt x="3385" y="199"/>
                  </a:moveTo>
                  <a:lnTo>
                    <a:pt x="3385" y="309"/>
                  </a:lnTo>
                  <a:lnTo>
                    <a:pt x="3300" y="309"/>
                  </a:lnTo>
                  <a:lnTo>
                    <a:pt x="3300" y="520"/>
                  </a:lnTo>
                  <a:cubicBezTo>
                    <a:pt x="3300" y="562"/>
                    <a:pt x="3301" y="587"/>
                    <a:pt x="3303" y="594"/>
                  </a:cubicBezTo>
                  <a:cubicBezTo>
                    <a:pt x="3304" y="601"/>
                    <a:pt x="3308" y="607"/>
                    <a:pt x="3314" y="612"/>
                  </a:cubicBezTo>
                  <a:cubicBezTo>
                    <a:pt x="3320" y="616"/>
                    <a:pt x="3327" y="619"/>
                    <a:pt x="3335" y="619"/>
                  </a:cubicBezTo>
                  <a:cubicBezTo>
                    <a:pt x="3346" y="619"/>
                    <a:pt x="3363" y="614"/>
                    <a:pt x="3385" y="605"/>
                  </a:cubicBezTo>
                  <a:lnTo>
                    <a:pt x="3395" y="713"/>
                  </a:lnTo>
                  <a:cubicBezTo>
                    <a:pt x="3367" y="726"/>
                    <a:pt x="3334" y="733"/>
                    <a:pt x="3297" y="733"/>
                  </a:cubicBezTo>
                  <a:cubicBezTo>
                    <a:pt x="3275" y="733"/>
                    <a:pt x="3254" y="729"/>
                    <a:pt x="3236" y="721"/>
                  </a:cubicBezTo>
                  <a:cubicBezTo>
                    <a:pt x="3218" y="712"/>
                    <a:pt x="3205" y="702"/>
                    <a:pt x="3197" y="688"/>
                  </a:cubicBezTo>
                  <a:cubicBezTo>
                    <a:pt x="3188" y="675"/>
                    <a:pt x="3183" y="657"/>
                    <a:pt x="3179" y="634"/>
                  </a:cubicBezTo>
                  <a:cubicBezTo>
                    <a:pt x="3177" y="618"/>
                    <a:pt x="3175" y="586"/>
                    <a:pt x="3175" y="537"/>
                  </a:cubicBezTo>
                  <a:lnTo>
                    <a:pt x="3175" y="309"/>
                  </a:lnTo>
                  <a:lnTo>
                    <a:pt x="3118" y="309"/>
                  </a:lnTo>
                  <a:lnTo>
                    <a:pt x="3118" y="199"/>
                  </a:lnTo>
                  <a:lnTo>
                    <a:pt x="3175" y="199"/>
                  </a:lnTo>
                  <a:lnTo>
                    <a:pt x="3175" y="95"/>
                  </a:lnTo>
                  <a:lnTo>
                    <a:pt x="3300" y="14"/>
                  </a:lnTo>
                  <a:lnTo>
                    <a:pt x="3300" y="199"/>
                  </a:lnTo>
                  <a:lnTo>
                    <a:pt x="3385" y="199"/>
                  </a:lnTo>
                  <a:close/>
                  <a:moveTo>
                    <a:pt x="3474" y="128"/>
                  </a:moveTo>
                  <a:lnTo>
                    <a:pt x="3474" y="0"/>
                  </a:lnTo>
                  <a:lnTo>
                    <a:pt x="3598" y="0"/>
                  </a:lnTo>
                  <a:lnTo>
                    <a:pt x="3598" y="128"/>
                  </a:lnTo>
                  <a:lnTo>
                    <a:pt x="3474" y="128"/>
                  </a:lnTo>
                  <a:close/>
                  <a:moveTo>
                    <a:pt x="3474" y="721"/>
                  </a:moveTo>
                  <a:lnTo>
                    <a:pt x="3474" y="199"/>
                  </a:lnTo>
                  <a:lnTo>
                    <a:pt x="3598" y="199"/>
                  </a:lnTo>
                  <a:lnTo>
                    <a:pt x="3598" y="721"/>
                  </a:lnTo>
                  <a:lnTo>
                    <a:pt x="3474" y="721"/>
                  </a:lnTo>
                  <a:close/>
                  <a:moveTo>
                    <a:pt x="3859" y="721"/>
                  </a:moveTo>
                  <a:lnTo>
                    <a:pt x="3669" y="199"/>
                  </a:lnTo>
                  <a:lnTo>
                    <a:pt x="3800" y="199"/>
                  </a:lnTo>
                  <a:lnTo>
                    <a:pt x="3889" y="466"/>
                  </a:lnTo>
                  <a:lnTo>
                    <a:pt x="3914" y="555"/>
                  </a:lnTo>
                  <a:cubicBezTo>
                    <a:pt x="3921" y="532"/>
                    <a:pt x="3925" y="517"/>
                    <a:pt x="3927" y="510"/>
                  </a:cubicBezTo>
                  <a:cubicBezTo>
                    <a:pt x="3931" y="495"/>
                    <a:pt x="3936" y="480"/>
                    <a:pt x="3940" y="466"/>
                  </a:cubicBezTo>
                  <a:lnTo>
                    <a:pt x="4030" y="199"/>
                  </a:lnTo>
                  <a:lnTo>
                    <a:pt x="4158" y="199"/>
                  </a:lnTo>
                  <a:lnTo>
                    <a:pt x="3971" y="721"/>
                  </a:lnTo>
                  <a:lnTo>
                    <a:pt x="3859" y="721"/>
                  </a:lnTo>
                  <a:close/>
                  <a:moveTo>
                    <a:pt x="4498" y="555"/>
                  </a:moveTo>
                  <a:lnTo>
                    <a:pt x="4622" y="578"/>
                  </a:lnTo>
                  <a:cubicBezTo>
                    <a:pt x="4606" y="629"/>
                    <a:pt x="4581" y="667"/>
                    <a:pt x="4547" y="694"/>
                  </a:cubicBezTo>
                  <a:cubicBezTo>
                    <a:pt x="4512" y="720"/>
                    <a:pt x="4469" y="733"/>
                    <a:pt x="4417" y="733"/>
                  </a:cubicBezTo>
                  <a:cubicBezTo>
                    <a:pt x="4336" y="733"/>
                    <a:pt x="4275" y="704"/>
                    <a:pt x="4236" y="644"/>
                  </a:cubicBezTo>
                  <a:cubicBezTo>
                    <a:pt x="4205" y="597"/>
                    <a:pt x="4189" y="537"/>
                    <a:pt x="4189" y="464"/>
                  </a:cubicBezTo>
                  <a:cubicBezTo>
                    <a:pt x="4189" y="377"/>
                    <a:pt x="4210" y="310"/>
                    <a:pt x="4250" y="261"/>
                  </a:cubicBezTo>
                  <a:cubicBezTo>
                    <a:pt x="4291" y="211"/>
                    <a:pt x="4343" y="187"/>
                    <a:pt x="4405" y="187"/>
                  </a:cubicBezTo>
                  <a:cubicBezTo>
                    <a:pt x="4475" y="187"/>
                    <a:pt x="4530" y="213"/>
                    <a:pt x="4571" y="264"/>
                  </a:cubicBezTo>
                  <a:cubicBezTo>
                    <a:pt x="4611" y="315"/>
                    <a:pt x="4630" y="394"/>
                    <a:pt x="4629" y="500"/>
                  </a:cubicBezTo>
                  <a:lnTo>
                    <a:pt x="4317" y="500"/>
                  </a:lnTo>
                  <a:cubicBezTo>
                    <a:pt x="4318" y="541"/>
                    <a:pt x="4328" y="573"/>
                    <a:pt x="4347" y="596"/>
                  </a:cubicBezTo>
                  <a:cubicBezTo>
                    <a:pt x="4366" y="619"/>
                    <a:pt x="4390" y="630"/>
                    <a:pt x="4419" y="630"/>
                  </a:cubicBezTo>
                  <a:cubicBezTo>
                    <a:pt x="4438" y="630"/>
                    <a:pt x="4455" y="624"/>
                    <a:pt x="4468" y="612"/>
                  </a:cubicBezTo>
                  <a:cubicBezTo>
                    <a:pt x="4481" y="600"/>
                    <a:pt x="4491" y="581"/>
                    <a:pt x="4498" y="555"/>
                  </a:cubicBezTo>
                  <a:close/>
                  <a:moveTo>
                    <a:pt x="4505" y="415"/>
                  </a:moveTo>
                  <a:cubicBezTo>
                    <a:pt x="4504" y="375"/>
                    <a:pt x="4495" y="345"/>
                    <a:pt x="4477" y="324"/>
                  </a:cubicBezTo>
                  <a:cubicBezTo>
                    <a:pt x="4459" y="303"/>
                    <a:pt x="4438" y="293"/>
                    <a:pt x="4413" y="293"/>
                  </a:cubicBezTo>
                  <a:cubicBezTo>
                    <a:pt x="4385" y="293"/>
                    <a:pt x="4363" y="304"/>
                    <a:pt x="4345" y="326"/>
                  </a:cubicBezTo>
                  <a:cubicBezTo>
                    <a:pt x="4327" y="348"/>
                    <a:pt x="4319" y="378"/>
                    <a:pt x="4319" y="415"/>
                  </a:cubicBezTo>
                  <a:lnTo>
                    <a:pt x="4505" y="415"/>
                  </a:lnTo>
                  <a:close/>
                </a:path>
              </a:pathLst>
            </a:custGeom>
            <a:solidFill>
              <a:srgbClr val="000000"/>
            </a:solidFill>
            <a:ln w="0">
              <a:solidFill>
                <a:srgbClr val="000000"/>
              </a:solidFill>
              <a:prstDash val="solid"/>
              <a:round/>
            </a:ln>
          </p:spPr>
          <p:txBody>
            <a:bodyPr vert="horz" wrap="square" lIns="91440" tIns="45720" rIns="91440" bIns="45720" numCol="1" anchor="t" anchorCtr="0" compatLnSpc="1"/>
            <a:lstStyle/>
            <a:p>
              <a:endParaRPr lang="en-IN"/>
            </a:p>
          </p:txBody>
        </p:sp>
        <p:sp>
          <p:nvSpPr>
            <p:cNvPr id="29" name="Freeform 29"/>
            <p:cNvSpPr>
              <a:spLocks noEditPoints="1"/>
            </p:cNvSpPr>
            <p:nvPr/>
          </p:nvSpPr>
          <p:spPr bwMode="auto">
            <a:xfrm>
              <a:off x="2889" y="3210"/>
              <a:ext cx="149" cy="43"/>
            </a:xfrm>
            <a:custGeom>
              <a:avLst/>
              <a:gdLst>
                <a:gd name="T0" fmla="*/ 240 w 2481"/>
                <a:gd name="T1" fmla="*/ 0 h 733"/>
                <a:gd name="T2" fmla="*/ 461 w 2481"/>
                <a:gd name="T3" fmla="*/ 80 h 733"/>
                <a:gd name="T4" fmla="*/ 544 w 2481"/>
                <a:gd name="T5" fmla="*/ 368 h 733"/>
                <a:gd name="T6" fmla="*/ 455 w 2481"/>
                <a:gd name="T7" fmla="*/ 649 h 733"/>
                <a:gd name="T8" fmla="*/ 247 w 2481"/>
                <a:gd name="T9" fmla="*/ 721 h 733"/>
                <a:gd name="T10" fmla="*/ 0 w 2481"/>
                <a:gd name="T11" fmla="*/ 0 h 733"/>
                <a:gd name="T12" fmla="*/ 131 w 2481"/>
                <a:gd name="T13" fmla="*/ 600 h 733"/>
                <a:gd name="T14" fmla="*/ 308 w 2481"/>
                <a:gd name="T15" fmla="*/ 593 h 733"/>
                <a:gd name="T16" fmla="*/ 396 w 2481"/>
                <a:gd name="T17" fmla="*/ 493 h 733"/>
                <a:gd name="T18" fmla="*/ 396 w 2481"/>
                <a:gd name="T19" fmla="*/ 233 h 733"/>
                <a:gd name="T20" fmla="*/ 298 w 2481"/>
                <a:gd name="T21" fmla="*/ 129 h 733"/>
                <a:gd name="T22" fmla="*/ 131 w 2481"/>
                <a:gd name="T23" fmla="*/ 122 h 733"/>
                <a:gd name="T24" fmla="*/ 656 w 2481"/>
                <a:gd name="T25" fmla="*/ 0 h 733"/>
                <a:gd name="T26" fmla="*/ 780 w 2481"/>
                <a:gd name="T27" fmla="*/ 128 h 733"/>
                <a:gd name="T28" fmla="*/ 656 w 2481"/>
                <a:gd name="T29" fmla="*/ 721 h 733"/>
                <a:gd name="T30" fmla="*/ 780 w 2481"/>
                <a:gd name="T31" fmla="*/ 199 h 733"/>
                <a:gd name="T32" fmla="*/ 656 w 2481"/>
                <a:gd name="T33" fmla="*/ 721 h 733"/>
                <a:gd name="T34" fmla="*/ 906 w 2481"/>
                <a:gd name="T35" fmla="*/ 721 h 733"/>
                <a:gd name="T36" fmla="*/ 1022 w 2481"/>
                <a:gd name="T37" fmla="*/ 199 h 733"/>
                <a:gd name="T38" fmla="*/ 1075 w 2481"/>
                <a:gd name="T39" fmla="*/ 204 h 733"/>
                <a:gd name="T40" fmla="*/ 1211 w 2481"/>
                <a:gd name="T41" fmla="*/ 213 h 733"/>
                <a:gd name="T42" fmla="*/ 1114 w 2481"/>
                <a:gd name="T43" fmla="*/ 311 h 733"/>
                <a:gd name="T44" fmla="*/ 1041 w 2481"/>
                <a:gd name="T45" fmla="*/ 385 h 733"/>
                <a:gd name="T46" fmla="*/ 1031 w 2481"/>
                <a:gd name="T47" fmla="*/ 721 h 733"/>
                <a:gd name="T48" fmla="*/ 1660 w 2481"/>
                <a:gd name="T49" fmla="*/ 578 h 733"/>
                <a:gd name="T50" fmla="*/ 1455 w 2481"/>
                <a:gd name="T51" fmla="*/ 733 h 733"/>
                <a:gd name="T52" fmla="*/ 1227 w 2481"/>
                <a:gd name="T53" fmla="*/ 464 h 733"/>
                <a:gd name="T54" fmla="*/ 1443 w 2481"/>
                <a:gd name="T55" fmla="*/ 187 h 733"/>
                <a:gd name="T56" fmla="*/ 1667 w 2481"/>
                <a:gd name="T57" fmla="*/ 500 h 733"/>
                <a:gd name="T58" fmla="*/ 1385 w 2481"/>
                <a:gd name="T59" fmla="*/ 596 h 733"/>
                <a:gd name="T60" fmla="*/ 1506 w 2481"/>
                <a:gd name="T61" fmla="*/ 612 h 733"/>
                <a:gd name="T62" fmla="*/ 1543 w 2481"/>
                <a:gd name="T63" fmla="*/ 415 h 733"/>
                <a:gd name="T64" fmla="*/ 1451 w 2481"/>
                <a:gd name="T65" fmla="*/ 293 h 733"/>
                <a:gd name="T66" fmla="*/ 1357 w 2481"/>
                <a:gd name="T67" fmla="*/ 415 h 733"/>
                <a:gd name="T68" fmla="*/ 2170 w 2481"/>
                <a:gd name="T69" fmla="*/ 353 h 733"/>
                <a:gd name="T70" fmla="*/ 2019 w 2481"/>
                <a:gd name="T71" fmla="*/ 316 h 733"/>
                <a:gd name="T72" fmla="*/ 1888 w 2481"/>
                <a:gd name="T73" fmla="*/ 331 h 733"/>
                <a:gd name="T74" fmla="*/ 1888 w 2481"/>
                <a:gd name="T75" fmla="*/ 582 h 733"/>
                <a:gd name="T76" fmla="*/ 2022 w 2481"/>
                <a:gd name="T77" fmla="*/ 598 h 733"/>
                <a:gd name="T78" fmla="*/ 2176 w 2481"/>
                <a:gd name="T79" fmla="*/ 544 h 733"/>
                <a:gd name="T80" fmla="*/ 1958 w 2481"/>
                <a:gd name="T81" fmla="*/ 733 h 733"/>
                <a:gd name="T82" fmla="*/ 1732 w 2481"/>
                <a:gd name="T83" fmla="*/ 461 h 733"/>
                <a:gd name="T84" fmla="*/ 1960 w 2481"/>
                <a:gd name="T85" fmla="*/ 187 h 733"/>
                <a:gd name="T86" fmla="*/ 2170 w 2481"/>
                <a:gd name="T87" fmla="*/ 353 h 733"/>
                <a:gd name="T88" fmla="*/ 2471 w 2481"/>
                <a:gd name="T89" fmla="*/ 309 h 733"/>
                <a:gd name="T90" fmla="*/ 2386 w 2481"/>
                <a:gd name="T91" fmla="*/ 520 h 733"/>
                <a:gd name="T92" fmla="*/ 2400 w 2481"/>
                <a:gd name="T93" fmla="*/ 612 h 733"/>
                <a:gd name="T94" fmla="*/ 2471 w 2481"/>
                <a:gd name="T95" fmla="*/ 605 h 733"/>
                <a:gd name="T96" fmla="*/ 2383 w 2481"/>
                <a:gd name="T97" fmla="*/ 733 h 733"/>
                <a:gd name="T98" fmla="*/ 2283 w 2481"/>
                <a:gd name="T99" fmla="*/ 688 h 733"/>
                <a:gd name="T100" fmla="*/ 2261 w 2481"/>
                <a:gd name="T101" fmla="*/ 537 h 733"/>
                <a:gd name="T102" fmla="*/ 2204 w 2481"/>
                <a:gd name="T103" fmla="*/ 309 h 733"/>
                <a:gd name="T104" fmla="*/ 2261 w 2481"/>
                <a:gd name="T105" fmla="*/ 199 h 733"/>
                <a:gd name="T106" fmla="*/ 2386 w 2481"/>
                <a:gd name="T107" fmla="*/ 14 h 733"/>
                <a:gd name="T108" fmla="*/ 2471 w 2481"/>
                <a:gd name="T109" fmla="*/ 199 h 7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481" h="733">
                  <a:moveTo>
                    <a:pt x="0" y="0"/>
                  </a:moveTo>
                  <a:lnTo>
                    <a:pt x="240" y="0"/>
                  </a:lnTo>
                  <a:cubicBezTo>
                    <a:pt x="294" y="0"/>
                    <a:pt x="335" y="5"/>
                    <a:pt x="363" y="14"/>
                  </a:cubicBezTo>
                  <a:cubicBezTo>
                    <a:pt x="401" y="26"/>
                    <a:pt x="434" y="48"/>
                    <a:pt x="461" y="80"/>
                  </a:cubicBezTo>
                  <a:cubicBezTo>
                    <a:pt x="488" y="112"/>
                    <a:pt x="509" y="151"/>
                    <a:pt x="523" y="197"/>
                  </a:cubicBezTo>
                  <a:cubicBezTo>
                    <a:pt x="537" y="243"/>
                    <a:pt x="544" y="300"/>
                    <a:pt x="544" y="368"/>
                  </a:cubicBezTo>
                  <a:cubicBezTo>
                    <a:pt x="544" y="427"/>
                    <a:pt x="538" y="478"/>
                    <a:pt x="525" y="521"/>
                  </a:cubicBezTo>
                  <a:cubicBezTo>
                    <a:pt x="508" y="574"/>
                    <a:pt x="485" y="616"/>
                    <a:pt x="455" y="649"/>
                  </a:cubicBezTo>
                  <a:cubicBezTo>
                    <a:pt x="432" y="673"/>
                    <a:pt x="402" y="692"/>
                    <a:pt x="363" y="706"/>
                  </a:cubicBezTo>
                  <a:cubicBezTo>
                    <a:pt x="334" y="716"/>
                    <a:pt x="295" y="721"/>
                    <a:pt x="247" y="721"/>
                  </a:cubicBezTo>
                  <a:lnTo>
                    <a:pt x="0" y="721"/>
                  </a:lnTo>
                  <a:lnTo>
                    <a:pt x="0" y="0"/>
                  </a:lnTo>
                  <a:close/>
                  <a:moveTo>
                    <a:pt x="131" y="122"/>
                  </a:moveTo>
                  <a:lnTo>
                    <a:pt x="131" y="600"/>
                  </a:lnTo>
                  <a:lnTo>
                    <a:pt x="229" y="600"/>
                  </a:lnTo>
                  <a:cubicBezTo>
                    <a:pt x="266" y="600"/>
                    <a:pt x="292" y="598"/>
                    <a:pt x="308" y="593"/>
                  </a:cubicBezTo>
                  <a:cubicBezTo>
                    <a:pt x="330" y="587"/>
                    <a:pt x="347" y="577"/>
                    <a:pt x="361" y="563"/>
                  </a:cubicBezTo>
                  <a:cubicBezTo>
                    <a:pt x="375" y="549"/>
                    <a:pt x="387" y="526"/>
                    <a:pt x="396" y="493"/>
                  </a:cubicBezTo>
                  <a:cubicBezTo>
                    <a:pt x="404" y="461"/>
                    <a:pt x="409" y="417"/>
                    <a:pt x="409" y="361"/>
                  </a:cubicBezTo>
                  <a:cubicBezTo>
                    <a:pt x="409" y="305"/>
                    <a:pt x="404" y="263"/>
                    <a:pt x="396" y="233"/>
                  </a:cubicBezTo>
                  <a:cubicBezTo>
                    <a:pt x="387" y="203"/>
                    <a:pt x="374" y="180"/>
                    <a:pt x="358" y="163"/>
                  </a:cubicBezTo>
                  <a:cubicBezTo>
                    <a:pt x="342" y="146"/>
                    <a:pt x="322" y="135"/>
                    <a:pt x="298" y="129"/>
                  </a:cubicBezTo>
                  <a:cubicBezTo>
                    <a:pt x="279" y="124"/>
                    <a:pt x="244" y="122"/>
                    <a:pt x="190" y="122"/>
                  </a:cubicBezTo>
                  <a:lnTo>
                    <a:pt x="131" y="122"/>
                  </a:lnTo>
                  <a:close/>
                  <a:moveTo>
                    <a:pt x="656" y="128"/>
                  </a:moveTo>
                  <a:lnTo>
                    <a:pt x="656" y="0"/>
                  </a:lnTo>
                  <a:lnTo>
                    <a:pt x="780" y="0"/>
                  </a:lnTo>
                  <a:lnTo>
                    <a:pt x="780" y="128"/>
                  </a:lnTo>
                  <a:lnTo>
                    <a:pt x="656" y="128"/>
                  </a:lnTo>
                  <a:close/>
                  <a:moveTo>
                    <a:pt x="656" y="721"/>
                  </a:moveTo>
                  <a:lnTo>
                    <a:pt x="656" y="199"/>
                  </a:lnTo>
                  <a:lnTo>
                    <a:pt x="780" y="199"/>
                  </a:lnTo>
                  <a:lnTo>
                    <a:pt x="780" y="721"/>
                  </a:lnTo>
                  <a:lnTo>
                    <a:pt x="656" y="721"/>
                  </a:lnTo>
                  <a:close/>
                  <a:moveTo>
                    <a:pt x="1031" y="721"/>
                  </a:moveTo>
                  <a:lnTo>
                    <a:pt x="906" y="721"/>
                  </a:lnTo>
                  <a:lnTo>
                    <a:pt x="906" y="199"/>
                  </a:lnTo>
                  <a:lnTo>
                    <a:pt x="1022" y="199"/>
                  </a:lnTo>
                  <a:lnTo>
                    <a:pt x="1022" y="273"/>
                  </a:lnTo>
                  <a:cubicBezTo>
                    <a:pt x="1042" y="238"/>
                    <a:pt x="1059" y="215"/>
                    <a:pt x="1075" y="204"/>
                  </a:cubicBezTo>
                  <a:cubicBezTo>
                    <a:pt x="1091" y="193"/>
                    <a:pt x="1109" y="187"/>
                    <a:pt x="1129" y="187"/>
                  </a:cubicBezTo>
                  <a:cubicBezTo>
                    <a:pt x="1157" y="187"/>
                    <a:pt x="1185" y="196"/>
                    <a:pt x="1211" y="213"/>
                  </a:cubicBezTo>
                  <a:lnTo>
                    <a:pt x="1172" y="334"/>
                  </a:lnTo>
                  <a:cubicBezTo>
                    <a:pt x="1152" y="319"/>
                    <a:pt x="1132" y="311"/>
                    <a:pt x="1114" y="311"/>
                  </a:cubicBezTo>
                  <a:cubicBezTo>
                    <a:pt x="1097" y="311"/>
                    <a:pt x="1082" y="316"/>
                    <a:pt x="1070" y="327"/>
                  </a:cubicBezTo>
                  <a:cubicBezTo>
                    <a:pt x="1058" y="338"/>
                    <a:pt x="1048" y="357"/>
                    <a:pt x="1041" y="385"/>
                  </a:cubicBezTo>
                  <a:cubicBezTo>
                    <a:pt x="1034" y="413"/>
                    <a:pt x="1031" y="471"/>
                    <a:pt x="1031" y="560"/>
                  </a:cubicBezTo>
                  <a:lnTo>
                    <a:pt x="1031" y="721"/>
                  </a:lnTo>
                  <a:close/>
                  <a:moveTo>
                    <a:pt x="1536" y="555"/>
                  </a:moveTo>
                  <a:lnTo>
                    <a:pt x="1660" y="578"/>
                  </a:lnTo>
                  <a:cubicBezTo>
                    <a:pt x="1644" y="629"/>
                    <a:pt x="1619" y="667"/>
                    <a:pt x="1585" y="694"/>
                  </a:cubicBezTo>
                  <a:cubicBezTo>
                    <a:pt x="1550" y="720"/>
                    <a:pt x="1507" y="733"/>
                    <a:pt x="1455" y="733"/>
                  </a:cubicBezTo>
                  <a:cubicBezTo>
                    <a:pt x="1374" y="733"/>
                    <a:pt x="1313" y="704"/>
                    <a:pt x="1274" y="644"/>
                  </a:cubicBezTo>
                  <a:cubicBezTo>
                    <a:pt x="1243" y="597"/>
                    <a:pt x="1227" y="537"/>
                    <a:pt x="1227" y="464"/>
                  </a:cubicBezTo>
                  <a:cubicBezTo>
                    <a:pt x="1227" y="377"/>
                    <a:pt x="1248" y="310"/>
                    <a:pt x="1288" y="261"/>
                  </a:cubicBezTo>
                  <a:cubicBezTo>
                    <a:pt x="1329" y="211"/>
                    <a:pt x="1381" y="187"/>
                    <a:pt x="1443" y="187"/>
                  </a:cubicBezTo>
                  <a:cubicBezTo>
                    <a:pt x="1513" y="187"/>
                    <a:pt x="1568" y="213"/>
                    <a:pt x="1609" y="264"/>
                  </a:cubicBezTo>
                  <a:cubicBezTo>
                    <a:pt x="1649" y="315"/>
                    <a:pt x="1668" y="394"/>
                    <a:pt x="1667" y="500"/>
                  </a:cubicBezTo>
                  <a:lnTo>
                    <a:pt x="1355" y="500"/>
                  </a:lnTo>
                  <a:cubicBezTo>
                    <a:pt x="1356" y="541"/>
                    <a:pt x="1366" y="573"/>
                    <a:pt x="1385" y="596"/>
                  </a:cubicBezTo>
                  <a:cubicBezTo>
                    <a:pt x="1404" y="619"/>
                    <a:pt x="1428" y="630"/>
                    <a:pt x="1457" y="630"/>
                  </a:cubicBezTo>
                  <a:cubicBezTo>
                    <a:pt x="1476" y="630"/>
                    <a:pt x="1493" y="624"/>
                    <a:pt x="1506" y="612"/>
                  </a:cubicBezTo>
                  <a:cubicBezTo>
                    <a:pt x="1519" y="600"/>
                    <a:pt x="1529" y="581"/>
                    <a:pt x="1536" y="555"/>
                  </a:cubicBezTo>
                  <a:close/>
                  <a:moveTo>
                    <a:pt x="1543" y="415"/>
                  </a:moveTo>
                  <a:cubicBezTo>
                    <a:pt x="1542" y="375"/>
                    <a:pt x="1533" y="345"/>
                    <a:pt x="1515" y="324"/>
                  </a:cubicBezTo>
                  <a:cubicBezTo>
                    <a:pt x="1497" y="303"/>
                    <a:pt x="1476" y="293"/>
                    <a:pt x="1451" y="293"/>
                  </a:cubicBezTo>
                  <a:cubicBezTo>
                    <a:pt x="1423" y="293"/>
                    <a:pt x="1401" y="304"/>
                    <a:pt x="1383" y="326"/>
                  </a:cubicBezTo>
                  <a:cubicBezTo>
                    <a:pt x="1365" y="348"/>
                    <a:pt x="1357" y="378"/>
                    <a:pt x="1357" y="415"/>
                  </a:cubicBezTo>
                  <a:lnTo>
                    <a:pt x="1543" y="415"/>
                  </a:lnTo>
                  <a:close/>
                  <a:moveTo>
                    <a:pt x="2170" y="353"/>
                  </a:moveTo>
                  <a:lnTo>
                    <a:pt x="2047" y="378"/>
                  </a:lnTo>
                  <a:cubicBezTo>
                    <a:pt x="2043" y="351"/>
                    <a:pt x="2034" y="330"/>
                    <a:pt x="2019" y="316"/>
                  </a:cubicBezTo>
                  <a:cubicBezTo>
                    <a:pt x="2004" y="303"/>
                    <a:pt x="1985" y="296"/>
                    <a:pt x="1962" y="296"/>
                  </a:cubicBezTo>
                  <a:cubicBezTo>
                    <a:pt x="1931" y="296"/>
                    <a:pt x="1906" y="308"/>
                    <a:pt x="1888" y="331"/>
                  </a:cubicBezTo>
                  <a:cubicBezTo>
                    <a:pt x="1869" y="355"/>
                    <a:pt x="1860" y="395"/>
                    <a:pt x="1860" y="451"/>
                  </a:cubicBezTo>
                  <a:cubicBezTo>
                    <a:pt x="1860" y="513"/>
                    <a:pt x="1870" y="557"/>
                    <a:pt x="1888" y="582"/>
                  </a:cubicBezTo>
                  <a:cubicBezTo>
                    <a:pt x="1907" y="608"/>
                    <a:pt x="1932" y="621"/>
                    <a:pt x="1964" y="621"/>
                  </a:cubicBezTo>
                  <a:cubicBezTo>
                    <a:pt x="1987" y="621"/>
                    <a:pt x="2007" y="613"/>
                    <a:pt x="2022" y="598"/>
                  </a:cubicBezTo>
                  <a:cubicBezTo>
                    <a:pt x="2037" y="583"/>
                    <a:pt x="2048" y="558"/>
                    <a:pt x="2054" y="521"/>
                  </a:cubicBezTo>
                  <a:lnTo>
                    <a:pt x="2176" y="544"/>
                  </a:lnTo>
                  <a:cubicBezTo>
                    <a:pt x="2163" y="607"/>
                    <a:pt x="2139" y="654"/>
                    <a:pt x="2103" y="686"/>
                  </a:cubicBezTo>
                  <a:cubicBezTo>
                    <a:pt x="2067" y="717"/>
                    <a:pt x="2019" y="733"/>
                    <a:pt x="1958" y="733"/>
                  </a:cubicBezTo>
                  <a:cubicBezTo>
                    <a:pt x="1889" y="733"/>
                    <a:pt x="1834" y="709"/>
                    <a:pt x="1793" y="661"/>
                  </a:cubicBezTo>
                  <a:cubicBezTo>
                    <a:pt x="1753" y="613"/>
                    <a:pt x="1732" y="546"/>
                    <a:pt x="1732" y="461"/>
                  </a:cubicBezTo>
                  <a:cubicBezTo>
                    <a:pt x="1732" y="374"/>
                    <a:pt x="1753" y="307"/>
                    <a:pt x="1794" y="259"/>
                  </a:cubicBezTo>
                  <a:cubicBezTo>
                    <a:pt x="1835" y="211"/>
                    <a:pt x="1890" y="187"/>
                    <a:pt x="1960" y="187"/>
                  </a:cubicBezTo>
                  <a:cubicBezTo>
                    <a:pt x="2018" y="187"/>
                    <a:pt x="2063" y="201"/>
                    <a:pt x="2097" y="228"/>
                  </a:cubicBezTo>
                  <a:cubicBezTo>
                    <a:pt x="2131" y="255"/>
                    <a:pt x="2155" y="297"/>
                    <a:pt x="2170" y="353"/>
                  </a:cubicBezTo>
                  <a:close/>
                  <a:moveTo>
                    <a:pt x="2471" y="199"/>
                  </a:moveTo>
                  <a:lnTo>
                    <a:pt x="2471" y="309"/>
                  </a:lnTo>
                  <a:lnTo>
                    <a:pt x="2386" y="309"/>
                  </a:lnTo>
                  <a:lnTo>
                    <a:pt x="2386" y="520"/>
                  </a:lnTo>
                  <a:cubicBezTo>
                    <a:pt x="2386" y="562"/>
                    <a:pt x="2387" y="587"/>
                    <a:pt x="2389" y="594"/>
                  </a:cubicBezTo>
                  <a:cubicBezTo>
                    <a:pt x="2390" y="601"/>
                    <a:pt x="2394" y="607"/>
                    <a:pt x="2400" y="612"/>
                  </a:cubicBezTo>
                  <a:cubicBezTo>
                    <a:pt x="2406" y="616"/>
                    <a:pt x="2413" y="619"/>
                    <a:pt x="2421" y="619"/>
                  </a:cubicBezTo>
                  <a:cubicBezTo>
                    <a:pt x="2432" y="619"/>
                    <a:pt x="2449" y="614"/>
                    <a:pt x="2471" y="605"/>
                  </a:cubicBezTo>
                  <a:lnTo>
                    <a:pt x="2481" y="713"/>
                  </a:lnTo>
                  <a:cubicBezTo>
                    <a:pt x="2453" y="726"/>
                    <a:pt x="2420" y="733"/>
                    <a:pt x="2383" y="733"/>
                  </a:cubicBezTo>
                  <a:cubicBezTo>
                    <a:pt x="2361" y="733"/>
                    <a:pt x="2340" y="729"/>
                    <a:pt x="2322" y="721"/>
                  </a:cubicBezTo>
                  <a:cubicBezTo>
                    <a:pt x="2304" y="712"/>
                    <a:pt x="2291" y="702"/>
                    <a:pt x="2283" y="688"/>
                  </a:cubicBezTo>
                  <a:cubicBezTo>
                    <a:pt x="2274" y="675"/>
                    <a:pt x="2269" y="657"/>
                    <a:pt x="2265" y="634"/>
                  </a:cubicBezTo>
                  <a:cubicBezTo>
                    <a:pt x="2263" y="618"/>
                    <a:pt x="2261" y="586"/>
                    <a:pt x="2261" y="537"/>
                  </a:cubicBezTo>
                  <a:lnTo>
                    <a:pt x="2261" y="309"/>
                  </a:lnTo>
                  <a:lnTo>
                    <a:pt x="2204" y="309"/>
                  </a:lnTo>
                  <a:lnTo>
                    <a:pt x="2204" y="199"/>
                  </a:lnTo>
                  <a:lnTo>
                    <a:pt x="2261" y="199"/>
                  </a:lnTo>
                  <a:lnTo>
                    <a:pt x="2261" y="95"/>
                  </a:lnTo>
                  <a:lnTo>
                    <a:pt x="2386" y="14"/>
                  </a:lnTo>
                  <a:lnTo>
                    <a:pt x="2386" y="199"/>
                  </a:lnTo>
                  <a:lnTo>
                    <a:pt x="2471" y="199"/>
                  </a:lnTo>
                  <a:close/>
                </a:path>
              </a:pathLst>
            </a:custGeom>
            <a:solidFill>
              <a:srgbClr val="000000"/>
            </a:solidFill>
            <a:ln w="0">
              <a:solidFill>
                <a:srgbClr val="000000"/>
              </a:solidFill>
              <a:prstDash val="solid"/>
              <a:round/>
            </a:ln>
          </p:spPr>
          <p:txBody>
            <a:bodyPr vert="horz" wrap="square" lIns="91440" tIns="45720" rIns="91440" bIns="45720" numCol="1" anchor="t" anchorCtr="0" compatLnSpc="1"/>
            <a:lstStyle/>
            <a:p>
              <a:endParaRPr lang="en-IN"/>
            </a:p>
          </p:txBody>
        </p:sp>
        <p:sp>
          <p:nvSpPr>
            <p:cNvPr id="30" name="Freeform 30"/>
            <p:cNvSpPr>
              <a:spLocks noEditPoints="1"/>
            </p:cNvSpPr>
            <p:nvPr/>
          </p:nvSpPr>
          <p:spPr bwMode="auto">
            <a:xfrm>
              <a:off x="3048" y="3209"/>
              <a:ext cx="238" cy="45"/>
            </a:xfrm>
            <a:custGeom>
              <a:avLst/>
              <a:gdLst>
                <a:gd name="T0" fmla="*/ 234 w 1977"/>
                <a:gd name="T1" fmla="*/ 344 h 373"/>
                <a:gd name="T2" fmla="*/ 0 w 1977"/>
                <a:gd name="T3" fmla="*/ 189 h 373"/>
                <a:gd name="T4" fmla="*/ 249 w 1977"/>
                <a:gd name="T5" fmla="*/ 39 h 373"/>
                <a:gd name="T6" fmla="*/ 193 w 1977"/>
                <a:gd name="T7" fmla="*/ 78 h 373"/>
                <a:gd name="T8" fmla="*/ 68 w 1977"/>
                <a:gd name="T9" fmla="*/ 184 h 373"/>
                <a:gd name="T10" fmla="*/ 192 w 1977"/>
                <a:gd name="T11" fmla="*/ 292 h 373"/>
                <a:gd name="T12" fmla="*/ 401 w 1977"/>
                <a:gd name="T13" fmla="*/ 138 h 373"/>
                <a:gd name="T14" fmla="*/ 538 w 1977"/>
                <a:gd name="T15" fmla="*/ 131 h 373"/>
                <a:gd name="T16" fmla="*/ 553 w 1977"/>
                <a:gd name="T17" fmla="*/ 366 h 373"/>
                <a:gd name="T18" fmla="*/ 487 w 1977"/>
                <a:gd name="T19" fmla="*/ 176 h 373"/>
                <a:gd name="T20" fmla="*/ 425 w 1977"/>
                <a:gd name="T21" fmla="*/ 160 h 373"/>
                <a:gd name="T22" fmla="*/ 401 w 1977"/>
                <a:gd name="T23" fmla="*/ 366 h 373"/>
                <a:gd name="T24" fmla="*/ 401 w 1977"/>
                <a:gd name="T25" fmla="*/ 6 h 373"/>
                <a:gd name="T26" fmla="*/ 634 w 1977"/>
                <a:gd name="T27" fmla="*/ 117 h 373"/>
                <a:gd name="T28" fmla="*/ 794 w 1977"/>
                <a:gd name="T29" fmla="*/ 138 h 373"/>
                <a:gd name="T30" fmla="*/ 804 w 1977"/>
                <a:gd name="T31" fmla="*/ 331 h 373"/>
                <a:gd name="T32" fmla="*/ 748 w 1977"/>
                <a:gd name="T33" fmla="*/ 346 h 373"/>
                <a:gd name="T34" fmla="*/ 673 w 1977"/>
                <a:gd name="T35" fmla="*/ 372 h 373"/>
                <a:gd name="T36" fmla="*/ 604 w 1977"/>
                <a:gd name="T37" fmla="*/ 256 h 373"/>
                <a:gd name="T38" fmla="*/ 741 w 1977"/>
                <a:gd name="T39" fmla="*/ 196 h 373"/>
                <a:gd name="T40" fmla="*/ 699 w 1977"/>
                <a:gd name="T41" fmla="*/ 152 h 373"/>
                <a:gd name="T42" fmla="*/ 741 w 1977"/>
                <a:gd name="T43" fmla="*/ 241 h 373"/>
                <a:gd name="T44" fmla="*/ 657 w 1977"/>
                <a:gd name="T45" fmla="*/ 288 h 373"/>
                <a:gd name="T46" fmla="*/ 724 w 1977"/>
                <a:gd name="T47" fmla="*/ 311 h 373"/>
                <a:gd name="T48" fmla="*/ 741 w 1977"/>
                <a:gd name="T49" fmla="*/ 241 h 373"/>
                <a:gd name="T50" fmla="*/ 1011 w 1977"/>
                <a:gd name="T51" fmla="*/ 233 h 373"/>
                <a:gd name="T52" fmla="*/ 972 w 1977"/>
                <a:gd name="T53" fmla="*/ 152 h 373"/>
                <a:gd name="T54" fmla="*/ 921 w 1977"/>
                <a:gd name="T55" fmla="*/ 248 h 373"/>
                <a:gd name="T56" fmla="*/ 859 w 1977"/>
                <a:gd name="T57" fmla="*/ 105 h 373"/>
                <a:gd name="T58" fmla="*/ 994 w 1977"/>
                <a:gd name="T59" fmla="*/ 99 h 373"/>
                <a:gd name="T60" fmla="*/ 1070 w 1977"/>
                <a:gd name="T61" fmla="*/ 158 h 373"/>
                <a:gd name="T62" fmla="*/ 1345 w 1977"/>
                <a:gd name="T63" fmla="*/ 366 h 373"/>
                <a:gd name="T64" fmla="*/ 1279 w 1977"/>
                <a:gd name="T65" fmla="*/ 178 h 373"/>
                <a:gd name="T66" fmla="*/ 1215 w 1977"/>
                <a:gd name="T67" fmla="*/ 162 h 373"/>
                <a:gd name="T68" fmla="*/ 1193 w 1977"/>
                <a:gd name="T69" fmla="*/ 366 h 373"/>
                <a:gd name="T70" fmla="*/ 1188 w 1977"/>
                <a:gd name="T71" fmla="*/ 105 h 373"/>
                <a:gd name="T72" fmla="*/ 1304 w 1977"/>
                <a:gd name="T73" fmla="*/ 107 h 373"/>
                <a:gd name="T74" fmla="*/ 1345 w 1977"/>
                <a:gd name="T75" fmla="*/ 204 h 373"/>
                <a:gd name="T76" fmla="*/ 1601 w 1977"/>
                <a:gd name="T77" fmla="*/ 295 h 373"/>
                <a:gd name="T78" fmla="*/ 1408 w 1977"/>
                <a:gd name="T79" fmla="*/ 328 h 373"/>
                <a:gd name="T80" fmla="*/ 1493 w 1977"/>
                <a:gd name="T81" fmla="*/ 99 h 373"/>
                <a:gd name="T82" fmla="*/ 1449 w 1977"/>
                <a:gd name="T83" fmla="*/ 256 h 373"/>
                <a:gd name="T84" fmla="*/ 1524 w 1977"/>
                <a:gd name="T85" fmla="*/ 312 h 373"/>
                <a:gd name="T86" fmla="*/ 1529 w 1977"/>
                <a:gd name="T87" fmla="*/ 168 h 373"/>
                <a:gd name="T88" fmla="*/ 1450 w 1977"/>
                <a:gd name="T89" fmla="*/ 213 h 373"/>
                <a:gd name="T90" fmla="*/ 1651 w 1977"/>
                <a:gd name="T91" fmla="*/ 6 h 373"/>
                <a:gd name="T92" fmla="*/ 1651 w 1977"/>
                <a:gd name="T93" fmla="*/ 366 h 373"/>
                <a:gd name="T94" fmla="*/ 1836 w 1977"/>
                <a:gd name="T95" fmla="*/ 312 h 373"/>
                <a:gd name="T96" fmla="*/ 1914 w 1977"/>
                <a:gd name="T97" fmla="*/ 294 h 373"/>
                <a:gd name="T98" fmla="*/ 1794 w 1977"/>
                <a:gd name="T99" fmla="*/ 238 h 373"/>
                <a:gd name="T100" fmla="*/ 1865 w 1977"/>
                <a:gd name="T101" fmla="*/ 99 h 373"/>
                <a:gd name="T102" fmla="*/ 1910 w 1977"/>
                <a:gd name="T103" fmla="*/ 180 h 373"/>
                <a:gd name="T104" fmla="*/ 1831 w 1977"/>
                <a:gd name="T105" fmla="*/ 157 h 373"/>
                <a:gd name="T106" fmla="*/ 1888 w 1977"/>
                <a:gd name="T107" fmla="*/ 203 h 373"/>
                <a:gd name="T108" fmla="*/ 1950 w 1977"/>
                <a:gd name="T109" fmla="*/ 347 h 373"/>
                <a:gd name="T110" fmla="*/ 1757 w 1977"/>
                <a:gd name="T111" fmla="*/ 292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977" h="373">
                  <a:moveTo>
                    <a:pt x="219" y="234"/>
                  </a:moveTo>
                  <a:lnTo>
                    <a:pt x="283" y="256"/>
                  </a:lnTo>
                  <a:cubicBezTo>
                    <a:pt x="273" y="296"/>
                    <a:pt x="257" y="325"/>
                    <a:pt x="234" y="344"/>
                  </a:cubicBezTo>
                  <a:cubicBezTo>
                    <a:pt x="212" y="363"/>
                    <a:pt x="183" y="373"/>
                    <a:pt x="148" y="373"/>
                  </a:cubicBezTo>
                  <a:cubicBezTo>
                    <a:pt x="105" y="373"/>
                    <a:pt x="69" y="356"/>
                    <a:pt x="42" y="324"/>
                  </a:cubicBezTo>
                  <a:cubicBezTo>
                    <a:pt x="14" y="291"/>
                    <a:pt x="0" y="246"/>
                    <a:pt x="0" y="189"/>
                  </a:cubicBezTo>
                  <a:cubicBezTo>
                    <a:pt x="0" y="129"/>
                    <a:pt x="14" y="83"/>
                    <a:pt x="42" y="49"/>
                  </a:cubicBezTo>
                  <a:cubicBezTo>
                    <a:pt x="70" y="16"/>
                    <a:pt x="106" y="0"/>
                    <a:pt x="152" y="0"/>
                  </a:cubicBezTo>
                  <a:cubicBezTo>
                    <a:pt x="192" y="0"/>
                    <a:pt x="224" y="13"/>
                    <a:pt x="249" y="39"/>
                  </a:cubicBezTo>
                  <a:cubicBezTo>
                    <a:pt x="263" y="54"/>
                    <a:pt x="275" y="76"/>
                    <a:pt x="282" y="105"/>
                  </a:cubicBezTo>
                  <a:lnTo>
                    <a:pt x="217" y="122"/>
                  </a:lnTo>
                  <a:cubicBezTo>
                    <a:pt x="213" y="104"/>
                    <a:pt x="205" y="89"/>
                    <a:pt x="193" y="78"/>
                  </a:cubicBezTo>
                  <a:cubicBezTo>
                    <a:pt x="181" y="67"/>
                    <a:pt x="166" y="62"/>
                    <a:pt x="149" y="62"/>
                  </a:cubicBezTo>
                  <a:cubicBezTo>
                    <a:pt x="125" y="62"/>
                    <a:pt x="105" y="71"/>
                    <a:pt x="90" y="91"/>
                  </a:cubicBezTo>
                  <a:cubicBezTo>
                    <a:pt x="75" y="110"/>
                    <a:pt x="68" y="141"/>
                    <a:pt x="68" y="184"/>
                  </a:cubicBezTo>
                  <a:cubicBezTo>
                    <a:pt x="68" y="229"/>
                    <a:pt x="75" y="262"/>
                    <a:pt x="90" y="281"/>
                  </a:cubicBezTo>
                  <a:cubicBezTo>
                    <a:pt x="104" y="301"/>
                    <a:pt x="124" y="310"/>
                    <a:pt x="147" y="310"/>
                  </a:cubicBezTo>
                  <a:cubicBezTo>
                    <a:pt x="165" y="310"/>
                    <a:pt x="180" y="304"/>
                    <a:pt x="192" y="292"/>
                  </a:cubicBezTo>
                  <a:cubicBezTo>
                    <a:pt x="205" y="280"/>
                    <a:pt x="214" y="260"/>
                    <a:pt x="219" y="234"/>
                  </a:cubicBezTo>
                  <a:close/>
                  <a:moveTo>
                    <a:pt x="401" y="6"/>
                  </a:moveTo>
                  <a:lnTo>
                    <a:pt x="401" y="138"/>
                  </a:lnTo>
                  <a:cubicBezTo>
                    <a:pt x="421" y="112"/>
                    <a:pt x="445" y="99"/>
                    <a:pt x="473" y="99"/>
                  </a:cubicBezTo>
                  <a:cubicBezTo>
                    <a:pt x="487" y="99"/>
                    <a:pt x="500" y="102"/>
                    <a:pt x="512" y="108"/>
                  </a:cubicBezTo>
                  <a:cubicBezTo>
                    <a:pt x="523" y="114"/>
                    <a:pt x="532" y="122"/>
                    <a:pt x="538" y="131"/>
                  </a:cubicBezTo>
                  <a:cubicBezTo>
                    <a:pt x="544" y="140"/>
                    <a:pt x="548" y="150"/>
                    <a:pt x="550" y="161"/>
                  </a:cubicBezTo>
                  <a:cubicBezTo>
                    <a:pt x="552" y="172"/>
                    <a:pt x="553" y="190"/>
                    <a:pt x="553" y="213"/>
                  </a:cubicBezTo>
                  <a:lnTo>
                    <a:pt x="553" y="366"/>
                  </a:lnTo>
                  <a:lnTo>
                    <a:pt x="491" y="366"/>
                  </a:lnTo>
                  <a:lnTo>
                    <a:pt x="491" y="228"/>
                  </a:lnTo>
                  <a:cubicBezTo>
                    <a:pt x="491" y="201"/>
                    <a:pt x="490" y="184"/>
                    <a:pt x="487" y="176"/>
                  </a:cubicBezTo>
                  <a:cubicBezTo>
                    <a:pt x="485" y="169"/>
                    <a:pt x="481" y="163"/>
                    <a:pt x="475" y="159"/>
                  </a:cubicBezTo>
                  <a:cubicBezTo>
                    <a:pt x="469" y="154"/>
                    <a:pt x="461" y="152"/>
                    <a:pt x="452" y="152"/>
                  </a:cubicBezTo>
                  <a:cubicBezTo>
                    <a:pt x="442" y="152"/>
                    <a:pt x="433" y="155"/>
                    <a:pt x="425" y="160"/>
                  </a:cubicBezTo>
                  <a:cubicBezTo>
                    <a:pt x="416" y="166"/>
                    <a:pt x="410" y="174"/>
                    <a:pt x="407" y="186"/>
                  </a:cubicBezTo>
                  <a:cubicBezTo>
                    <a:pt x="403" y="197"/>
                    <a:pt x="401" y="214"/>
                    <a:pt x="401" y="236"/>
                  </a:cubicBezTo>
                  <a:lnTo>
                    <a:pt x="401" y="366"/>
                  </a:lnTo>
                  <a:lnTo>
                    <a:pt x="339" y="366"/>
                  </a:lnTo>
                  <a:lnTo>
                    <a:pt x="339" y="6"/>
                  </a:lnTo>
                  <a:lnTo>
                    <a:pt x="401" y="6"/>
                  </a:lnTo>
                  <a:close/>
                  <a:moveTo>
                    <a:pt x="658" y="185"/>
                  </a:moveTo>
                  <a:lnTo>
                    <a:pt x="601" y="174"/>
                  </a:lnTo>
                  <a:cubicBezTo>
                    <a:pt x="607" y="148"/>
                    <a:pt x="618" y="130"/>
                    <a:pt x="634" y="117"/>
                  </a:cubicBezTo>
                  <a:cubicBezTo>
                    <a:pt x="649" y="105"/>
                    <a:pt x="672" y="99"/>
                    <a:pt x="703" y="99"/>
                  </a:cubicBezTo>
                  <a:cubicBezTo>
                    <a:pt x="731" y="99"/>
                    <a:pt x="751" y="103"/>
                    <a:pt x="765" y="110"/>
                  </a:cubicBezTo>
                  <a:cubicBezTo>
                    <a:pt x="779" y="117"/>
                    <a:pt x="788" y="127"/>
                    <a:pt x="794" y="138"/>
                  </a:cubicBezTo>
                  <a:cubicBezTo>
                    <a:pt x="799" y="149"/>
                    <a:pt x="802" y="170"/>
                    <a:pt x="802" y="200"/>
                  </a:cubicBezTo>
                  <a:lnTo>
                    <a:pt x="801" y="281"/>
                  </a:lnTo>
                  <a:cubicBezTo>
                    <a:pt x="801" y="304"/>
                    <a:pt x="802" y="320"/>
                    <a:pt x="804" y="331"/>
                  </a:cubicBezTo>
                  <a:cubicBezTo>
                    <a:pt x="806" y="342"/>
                    <a:pt x="810" y="354"/>
                    <a:pt x="815" y="366"/>
                  </a:cubicBezTo>
                  <a:lnTo>
                    <a:pt x="754" y="366"/>
                  </a:lnTo>
                  <a:cubicBezTo>
                    <a:pt x="752" y="362"/>
                    <a:pt x="750" y="355"/>
                    <a:pt x="748" y="346"/>
                  </a:cubicBezTo>
                  <a:cubicBezTo>
                    <a:pt x="747" y="342"/>
                    <a:pt x="746" y="339"/>
                    <a:pt x="746" y="338"/>
                  </a:cubicBezTo>
                  <a:cubicBezTo>
                    <a:pt x="735" y="349"/>
                    <a:pt x="724" y="358"/>
                    <a:pt x="712" y="364"/>
                  </a:cubicBezTo>
                  <a:cubicBezTo>
                    <a:pt x="699" y="370"/>
                    <a:pt x="687" y="372"/>
                    <a:pt x="673" y="372"/>
                  </a:cubicBezTo>
                  <a:cubicBezTo>
                    <a:pt x="649" y="372"/>
                    <a:pt x="630" y="365"/>
                    <a:pt x="616" y="350"/>
                  </a:cubicBezTo>
                  <a:cubicBezTo>
                    <a:pt x="602" y="336"/>
                    <a:pt x="595" y="317"/>
                    <a:pt x="595" y="295"/>
                  </a:cubicBezTo>
                  <a:cubicBezTo>
                    <a:pt x="595" y="280"/>
                    <a:pt x="598" y="267"/>
                    <a:pt x="604" y="256"/>
                  </a:cubicBezTo>
                  <a:cubicBezTo>
                    <a:pt x="611" y="244"/>
                    <a:pt x="619" y="235"/>
                    <a:pt x="631" y="229"/>
                  </a:cubicBezTo>
                  <a:cubicBezTo>
                    <a:pt x="642" y="223"/>
                    <a:pt x="659" y="218"/>
                    <a:pt x="680" y="213"/>
                  </a:cubicBezTo>
                  <a:cubicBezTo>
                    <a:pt x="709" y="207"/>
                    <a:pt x="730" y="201"/>
                    <a:pt x="741" y="196"/>
                  </a:cubicBezTo>
                  <a:lnTo>
                    <a:pt x="741" y="189"/>
                  </a:lnTo>
                  <a:cubicBezTo>
                    <a:pt x="741" y="176"/>
                    <a:pt x="738" y="166"/>
                    <a:pt x="732" y="161"/>
                  </a:cubicBezTo>
                  <a:cubicBezTo>
                    <a:pt x="726" y="155"/>
                    <a:pt x="715" y="152"/>
                    <a:pt x="699" y="152"/>
                  </a:cubicBezTo>
                  <a:cubicBezTo>
                    <a:pt x="687" y="152"/>
                    <a:pt x="679" y="155"/>
                    <a:pt x="673" y="159"/>
                  </a:cubicBezTo>
                  <a:cubicBezTo>
                    <a:pt x="666" y="164"/>
                    <a:pt x="661" y="173"/>
                    <a:pt x="658" y="185"/>
                  </a:cubicBezTo>
                  <a:close/>
                  <a:moveTo>
                    <a:pt x="741" y="241"/>
                  </a:moveTo>
                  <a:cubicBezTo>
                    <a:pt x="733" y="244"/>
                    <a:pt x="720" y="247"/>
                    <a:pt x="703" y="252"/>
                  </a:cubicBezTo>
                  <a:cubicBezTo>
                    <a:pt x="686" y="256"/>
                    <a:pt x="674" y="260"/>
                    <a:pt x="669" y="264"/>
                  </a:cubicBezTo>
                  <a:cubicBezTo>
                    <a:pt x="661" y="270"/>
                    <a:pt x="657" y="278"/>
                    <a:pt x="657" y="288"/>
                  </a:cubicBezTo>
                  <a:cubicBezTo>
                    <a:pt x="657" y="298"/>
                    <a:pt x="660" y="306"/>
                    <a:pt x="667" y="313"/>
                  </a:cubicBezTo>
                  <a:cubicBezTo>
                    <a:pt x="673" y="320"/>
                    <a:pt x="681" y="324"/>
                    <a:pt x="691" y="324"/>
                  </a:cubicBezTo>
                  <a:cubicBezTo>
                    <a:pt x="703" y="324"/>
                    <a:pt x="713" y="320"/>
                    <a:pt x="724" y="311"/>
                  </a:cubicBezTo>
                  <a:cubicBezTo>
                    <a:pt x="731" y="305"/>
                    <a:pt x="736" y="297"/>
                    <a:pt x="738" y="288"/>
                  </a:cubicBezTo>
                  <a:cubicBezTo>
                    <a:pt x="740" y="283"/>
                    <a:pt x="741" y="271"/>
                    <a:pt x="741" y="255"/>
                  </a:cubicBezTo>
                  <a:lnTo>
                    <a:pt x="741" y="241"/>
                  </a:lnTo>
                  <a:close/>
                  <a:moveTo>
                    <a:pt x="1073" y="366"/>
                  </a:moveTo>
                  <a:lnTo>
                    <a:pt x="1011" y="366"/>
                  </a:lnTo>
                  <a:lnTo>
                    <a:pt x="1011" y="233"/>
                  </a:lnTo>
                  <a:cubicBezTo>
                    <a:pt x="1011" y="205"/>
                    <a:pt x="1009" y="187"/>
                    <a:pt x="1007" y="178"/>
                  </a:cubicBezTo>
                  <a:cubicBezTo>
                    <a:pt x="1004" y="170"/>
                    <a:pt x="1000" y="164"/>
                    <a:pt x="994" y="159"/>
                  </a:cubicBezTo>
                  <a:cubicBezTo>
                    <a:pt x="988" y="154"/>
                    <a:pt x="981" y="152"/>
                    <a:pt x="972" y="152"/>
                  </a:cubicBezTo>
                  <a:cubicBezTo>
                    <a:pt x="961" y="152"/>
                    <a:pt x="952" y="155"/>
                    <a:pt x="943" y="162"/>
                  </a:cubicBezTo>
                  <a:cubicBezTo>
                    <a:pt x="935" y="169"/>
                    <a:pt x="929" y="177"/>
                    <a:pt x="926" y="188"/>
                  </a:cubicBezTo>
                  <a:cubicBezTo>
                    <a:pt x="922" y="199"/>
                    <a:pt x="921" y="219"/>
                    <a:pt x="921" y="248"/>
                  </a:cubicBezTo>
                  <a:lnTo>
                    <a:pt x="921" y="366"/>
                  </a:lnTo>
                  <a:lnTo>
                    <a:pt x="859" y="366"/>
                  </a:lnTo>
                  <a:lnTo>
                    <a:pt x="859" y="105"/>
                  </a:lnTo>
                  <a:lnTo>
                    <a:pt x="916" y="105"/>
                  </a:lnTo>
                  <a:lnTo>
                    <a:pt x="916" y="144"/>
                  </a:lnTo>
                  <a:cubicBezTo>
                    <a:pt x="937" y="114"/>
                    <a:pt x="963" y="99"/>
                    <a:pt x="994" y="99"/>
                  </a:cubicBezTo>
                  <a:cubicBezTo>
                    <a:pt x="1008" y="99"/>
                    <a:pt x="1020" y="102"/>
                    <a:pt x="1032" y="107"/>
                  </a:cubicBezTo>
                  <a:cubicBezTo>
                    <a:pt x="1043" y="113"/>
                    <a:pt x="1052" y="120"/>
                    <a:pt x="1057" y="128"/>
                  </a:cubicBezTo>
                  <a:cubicBezTo>
                    <a:pt x="1063" y="137"/>
                    <a:pt x="1067" y="147"/>
                    <a:pt x="1070" y="158"/>
                  </a:cubicBezTo>
                  <a:cubicBezTo>
                    <a:pt x="1072" y="168"/>
                    <a:pt x="1073" y="184"/>
                    <a:pt x="1073" y="204"/>
                  </a:cubicBezTo>
                  <a:lnTo>
                    <a:pt x="1073" y="366"/>
                  </a:lnTo>
                  <a:close/>
                  <a:moveTo>
                    <a:pt x="1345" y="366"/>
                  </a:moveTo>
                  <a:lnTo>
                    <a:pt x="1283" y="366"/>
                  </a:lnTo>
                  <a:lnTo>
                    <a:pt x="1283" y="233"/>
                  </a:lnTo>
                  <a:cubicBezTo>
                    <a:pt x="1283" y="205"/>
                    <a:pt x="1281" y="187"/>
                    <a:pt x="1279" y="178"/>
                  </a:cubicBezTo>
                  <a:cubicBezTo>
                    <a:pt x="1276" y="170"/>
                    <a:pt x="1272" y="164"/>
                    <a:pt x="1266" y="159"/>
                  </a:cubicBezTo>
                  <a:cubicBezTo>
                    <a:pt x="1260" y="154"/>
                    <a:pt x="1253" y="152"/>
                    <a:pt x="1244" y="152"/>
                  </a:cubicBezTo>
                  <a:cubicBezTo>
                    <a:pt x="1233" y="152"/>
                    <a:pt x="1224" y="155"/>
                    <a:pt x="1215" y="162"/>
                  </a:cubicBezTo>
                  <a:cubicBezTo>
                    <a:pt x="1207" y="169"/>
                    <a:pt x="1201" y="177"/>
                    <a:pt x="1198" y="188"/>
                  </a:cubicBezTo>
                  <a:cubicBezTo>
                    <a:pt x="1194" y="199"/>
                    <a:pt x="1193" y="219"/>
                    <a:pt x="1193" y="248"/>
                  </a:cubicBezTo>
                  <a:lnTo>
                    <a:pt x="1193" y="366"/>
                  </a:lnTo>
                  <a:lnTo>
                    <a:pt x="1131" y="366"/>
                  </a:lnTo>
                  <a:lnTo>
                    <a:pt x="1131" y="105"/>
                  </a:lnTo>
                  <a:lnTo>
                    <a:pt x="1188" y="105"/>
                  </a:lnTo>
                  <a:lnTo>
                    <a:pt x="1188" y="144"/>
                  </a:lnTo>
                  <a:cubicBezTo>
                    <a:pt x="1209" y="114"/>
                    <a:pt x="1235" y="99"/>
                    <a:pt x="1266" y="99"/>
                  </a:cubicBezTo>
                  <a:cubicBezTo>
                    <a:pt x="1280" y="99"/>
                    <a:pt x="1292" y="102"/>
                    <a:pt x="1304" y="107"/>
                  </a:cubicBezTo>
                  <a:cubicBezTo>
                    <a:pt x="1315" y="113"/>
                    <a:pt x="1324" y="120"/>
                    <a:pt x="1329" y="128"/>
                  </a:cubicBezTo>
                  <a:cubicBezTo>
                    <a:pt x="1335" y="137"/>
                    <a:pt x="1339" y="147"/>
                    <a:pt x="1342" y="158"/>
                  </a:cubicBezTo>
                  <a:cubicBezTo>
                    <a:pt x="1344" y="168"/>
                    <a:pt x="1345" y="184"/>
                    <a:pt x="1345" y="204"/>
                  </a:cubicBezTo>
                  <a:lnTo>
                    <a:pt x="1345" y="366"/>
                  </a:lnTo>
                  <a:close/>
                  <a:moveTo>
                    <a:pt x="1539" y="283"/>
                  </a:moveTo>
                  <a:lnTo>
                    <a:pt x="1601" y="295"/>
                  </a:lnTo>
                  <a:cubicBezTo>
                    <a:pt x="1593" y="320"/>
                    <a:pt x="1581" y="339"/>
                    <a:pt x="1563" y="353"/>
                  </a:cubicBezTo>
                  <a:cubicBezTo>
                    <a:pt x="1546" y="366"/>
                    <a:pt x="1525" y="372"/>
                    <a:pt x="1499" y="372"/>
                  </a:cubicBezTo>
                  <a:cubicBezTo>
                    <a:pt x="1458" y="372"/>
                    <a:pt x="1428" y="358"/>
                    <a:pt x="1408" y="328"/>
                  </a:cubicBezTo>
                  <a:cubicBezTo>
                    <a:pt x="1393" y="304"/>
                    <a:pt x="1385" y="274"/>
                    <a:pt x="1385" y="238"/>
                  </a:cubicBezTo>
                  <a:cubicBezTo>
                    <a:pt x="1385" y="194"/>
                    <a:pt x="1395" y="161"/>
                    <a:pt x="1415" y="136"/>
                  </a:cubicBezTo>
                  <a:cubicBezTo>
                    <a:pt x="1436" y="111"/>
                    <a:pt x="1462" y="99"/>
                    <a:pt x="1493" y="99"/>
                  </a:cubicBezTo>
                  <a:cubicBezTo>
                    <a:pt x="1528" y="99"/>
                    <a:pt x="1555" y="112"/>
                    <a:pt x="1576" y="138"/>
                  </a:cubicBezTo>
                  <a:cubicBezTo>
                    <a:pt x="1596" y="163"/>
                    <a:pt x="1605" y="203"/>
                    <a:pt x="1605" y="256"/>
                  </a:cubicBezTo>
                  <a:lnTo>
                    <a:pt x="1449" y="256"/>
                  </a:lnTo>
                  <a:cubicBezTo>
                    <a:pt x="1449" y="276"/>
                    <a:pt x="1454" y="292"/>
                    <a:pt x="1464" y="304"/>
                  </a:cubicBezTo>
                  <a:cubicBezTo>
                    <a:pt x="1473" y="315"/>
                    <a:pt x="1485" y="321"/>
                    <a:pt x="1500" y="321"/>
                  </a:cubicBezTo>
                  <a:cubicBezTo>
                    <a:pt x="1509" y="321"/>
                    <a:pt x="1518" y="318"/>
                    <a:pt x="1524" y="312"/>
                  </a:cubicBezTo>
                  <a:cubicBezTo>
                    <a:pt x="1531" y="306"/>
                    <a:pt x="1536" y="296"/>
                    <a:pt x="1539" y="283"/>
                  </a:cubicBezTo>
                  <a:close/>
                  <a:moveTo>
                    <a:pt x="1543" y="213"/>
                  </a:moveTo>
                  <a:cubicBezTo>
                    <a:pt x="1542" y="193"/>
                    <a:pt x="1538" y="178"/>
                    <a:pt x="1529" y="168"/>
                  </a:cubicBezTo>
                  <a:cubicBezTo>
                    <a:pt x="1520" y="157"/>
                    <a:pt x="1509" y="152"/>
                    <a:pt x="1496" y="152"/>
                  </a:cubicBezTo>
                  <a:cubicBezTo>
                    <a:pt x="1483" y="152"/>
                    <a:pt x="1472" y="158"/>
                    <a:pt x="1463" y="169"/>
                  </a:cubicBezTo>
                  <a:cubicBezTo>
                    <a:pt x="1454" y="180"/>
                    <a:pt x="1450" y="195"/>
                    <a:pt x="1450" y="213"/>
                  </a:cubicBezTo>
                  <a:lnTo>
                    <a:pt x="1543" y="213"/>
                  </a:lnTo>
                  <a:close/>
                  <a:moveTo>
                    <a:pt x="1651" y="366"/>
                  </a:moveTo>
                  <a:lnTo>
                    <a:pt x="1651" y="6"/>
                  </a:lnTo>
                  <a:lnTo>
                    <a:pt x="1713" y="6"/>
                  </a:lnTo>
                  <a:lnTo>
                    <a:pt x="1713" y="366"/>
                  </a:lnTo>
                  <a:lnTo>
                    <a:pt x="1651" y="366"/>
                  </a:lnTo>
                  <a:close/>
                  <a:moveTo>
                    <a:pt x="1757" y="292"/>
                  </a:moveTo>
                  <a:lnTo>
                    <a:pt x="1820" y="281"/>
                  </a:lnTo>
                  <a:cubicBezTo>
                    <a:pt x="1822" y="295"/>
                    <a:pt x="1828" y="305"/>
                    <a:pt x="1836" y="312"/>
                  </a:cubicBezTo>
                  <a:cubicBezTo>
                    <a:pt x="1844" y="319"/>
                    <a:pt x="1855" y="322"/>
                    <a:pt x="1870" y="322"/>
                  </a:cubicBezTo>
                  <a:cubicBezTo>
                    <a:pt x="1886" y="322"/>
                    <a:pt x="1898" y="319"/>
                    <a:pt x="1906" y="313"/>
                  </a:cubicBezTo>
                  <a:cubicBezTo>
                    <a:pt x="1912" y="308"/>
                    <a:pt x="1914" y="302"/>
                    <a:pt x="1914" y="294"/>
                  </a:cubicBezTo>
                  <a:cubicBezTo>
                    <a:pt x="1914" y="289"/>
                    <a:pt x="1913" y="285"/>
                    <a:pt x="1910" y="281"/>
                  </a:cubicBezTo>
                  <a:cubicBezTo>
                    <a:pt x="1907" y="278"/>
                    <a:pt x="1900" y="275"/>
                    <a:pt x="1889" y="272"/>
                  </a:cubicBezTo>
                  <a:cubicBezTo>
                    <a:pt x="1839" y="260"/>
                    <a:pt x="1807" y="248"/>
                    <a:pt x="1794" y="238"/>
                  </a:cubicBezTo>
                  <a:cubicBezTo>
                    <a:pt x="1775" y="224"/>
                    <a:pt x="1766" y="205"/>
                    <a:pt x="1766" y="179"/>
                  </a:cubicBezTo>
                  <a:cubicBezTo>
                    <a:pt x="1766" y="157"/>
                    <a:pt x="1774" y="138"/>
                    <a:pt x="1790" y="122"/>
                  </a:cubicBezTo>
                  <a:cubicBezTo>
                    <a:pt x="1806" y="107"/>
                    <a:pt x="1831" y="99"/>
                    <a:pt x="1865" y="99"/>
                  </a:cubicBezTo>
                  <a:cubicBezTo>
                    <a:pt x="1897" y="99"/>
                    <a:pt x="1921" y="105"/>
                    <a:pt x="1937" y="117"/>
                  </a:cubicBezTo>
                  <a:cubicBezTo>
                    <a:pt x="1952" y="128"/>
                    <a:pt x="1963" y="146"/>
                    <a:pt x="1969" y="168"/>
                  </a:cubicBezTo>
                  <a:lnTo>
                    <a:pt x="1910" y="180"/>
                  </a:lnTo>
                  <a:cubicBezTo>
                    <a:pt x="1908" y="170"/>
                    <a:pt x="1903" y="162"/>
                    <a:pt x="1896" y="157"/>
                  </a:cubicBezTo>
                  <a:cubicBezTo>
                    <a:pt x="1889" y="152"/>
                    <a:pt x="1879" y="149"/>
                    <a:pt x="1866" y="149"/>
                  </a:cubicBezTo>
                  <a:cubicBezTo>
                    <a:pt x="1849" y="149"/>
                    <a:pt x="1838" y="151"/>
                    <a:pt x="1831" y="157"/>
                  </a:cubicBezTo>
                  <a:cubicBezTo>
                    <a:pt x="1826" y="160"/>
                    <a:pt x="1824" y="165"/>
                    <a:pt x="1824" y="171"/>
                  </a:cubicBezTo>
                  <a:cubicBezTo>
                    <a:pt x="1824" y="176"/>
                    <a:pt x="1826" y="180"/>
                    <a:pt x="1830" y="183"/>
                  </a:cubicBezTo>
                  <a:cubicBezTo>
                    <a:pt x="1835" y="188"/>
                    <a:pt x="1855" y="194"/>
                    <a:pt x="1888" y="203"/>
                  </a:cubicBezTo>
                  <a:cubicBezTo>
                    <a:pt x="1921" y="211"/>
                    <a:pt x="1944" y="221"/>
                    <a:pt x="1957" y="233"/>
                  </a:cubicBezTo>
                  <a:cubicBezTo>
                    <a:pt x="1970" y="246"/>
                    <a:pt x="1977" y="263"/>
                    <a:pt x="1977" y="285"/>
                  </a:cubicBezTo>
                  <a:cubicBezTo>
                    <a:pt x="1977" y="309"/>
                    <a:pt x="1968" y="329"/>
                    <a:pt x="1950" y="347"/>
                  </a:cubicBezTo>
                  <a:cubicBezTo>
                    <a:pt x="1932" y="364"/>
                    <a:pt x="1905" y="372"/>
                    <a:pt x="1870" y="372"/>
                  </a:cubicBezTo>
                  <a:cubicBezTo>
                    <a:pt x="1838" y="372"/>
                    <a:pt x="1812" y="365"/>
                    <a:pt x="1794" y="351"/>
                  </a:cubicBezTo>
                  <a:cubicBezTo>
                    <a:pt x="1775" y="336"/>
                    <a:pt x="1763" y="317"/>
                    <a:pt x="1757" y="292"/>
                  </a:cubicBezTo>
                  <a:close/>
                </a:path>
              </a:pathLst>
            </a:custGeom>
            <a:solidFill>
              <a:srgbClr val="000000"/>
            </a:solidFill>
            <a:ln w="0">
              <a:solidFill>
                <a:srgbClr val="000000"/>
              </a:solidFill>
              <a:prstDash val="solid"/>
              <a:round/>
            </a:ln>
          </p:spPr>
          <p:txBody>
            <a:bodyPr vert="horz" wrap="square" lIns="91440" tIns="45720" rIns="91440" bIns="45720" numCol="1" anchor="t" anchorCtr="0" compatLnSpc="1"/>
            <a:lstStyle/>
            <a:p>
              <a:endParaRPr lang="en-IN"/>
            </a:p>
          </p:txBody>
        </p:sp>
        <p:sp>
          <p:nvSpPr>
            <p:cNvPr id="31" name="Freeform 31"/>
            <p:cNvSpPr>
              <a:spLocks noEditPoints="1"/>
            </p:cNvSpPr>
            <p:nvPr/>
          </p:nvSpPr>
          <p:spPr bwMode="auto">
            <a:xfrm>
              <a:off x="2592" y="3284"/>
              <a:ext cx="227" cy="56"/>
            </a:xfrm>
            <a:custGeom>
              <a:avLst/>
              <a:gdLst>
                <a:gd name="T0" fmla="*/ 457 w 3778"/>
                <a:gd name="T1" fmla="*/ 578 h 934"/>
                <a:gd name="T2" fmla="*/ 241 w 3778"/>
                <a:gd name="T3" fmla="*/ 733 h 934"/>
                <a:gd name="T4" fmla="*/ 0 w 3778"/>
                <a:gd name="T5" fmla="*/ 464 h 934"/>
                <a:gd name="T6" fmla="*/ 228 w 3778"/>
                <a:gd name="T7" fmla="*/ 187 h 934"/>
                <a:gd name="T8" fmla="*/ 464 w 3778"/>
                <a:gd name="T9" fmla="*/ 500 h 934"/>
                <a:gd name="T10" fmla="*/ 166 w 3778"/>
                <a:gd name="T11" fmla="*/ 596 h 934"/>
                <a:gd name="T12" fmla="*/ 294 w 3778"/>
                <a:gd name="T13" fmla="*/ 612 h 934"/>
                <a:gd name="T14" fmla="*/ 333 w 3778"/>
                <a:gd name="T15" fmla="*/ 415 h 934"/>
                <a:gd name="T16" fmla="*/ 236 w 3778"/>
                <a:gd name="T17" fmla="*/ 293 h 934"/>
                <a:gd name="T18" fmla="*/ 137 w 3778"/>
                <a:gd name="T19" fmla="*/ 415 h 934"/>
                <a:gd name="T20" fmla="*/ 566 w 3778"/>
                <a:gd name="T21" fmla="*/ 721 h 934"/>
                <a:gd name="T22" fmla="*/ 698 w 3778"/>
                <a:gd name="T23" fmla="*/ 583 h 934"/>
                <a:gd name="T24" fmla="*/ 566 w 3778"/>
                <a:gd name="T25" fmla="*/ 721 h 934"/>
                <a:gd name="T26" fmla="*/ 960 w 3778"/>
                <a:gd name="T27" fmla="*/ 775 h 934"/>
                <a:gd name="T28" fmla="*/ 1036 w 3778"/>
                <a:gd name="T29" fmla="*/ 828 h 934"/>
                <a:gd name="T30" fmla="*/ 1140 w 3778"/>
                <a:gd name="T31" fmla="*/ 777 h 934"/>
                <a:gd name="T32" fmla="*/ 1146 w 3778"/>
                <a:gd name="T33" fmla="*/ 637 h 934"/>
                <a:gd name="T34" fmla="*/ 839 w 3778"/>
                <a:gd name="T35" fmla="*/ 632 h 934"/>
                <a:gd name="T36" fmla="*/ 853 w 3778"/>
                <a:gd name="T37" fmla="*/ 256 h 934"/>
                <a:gd name="T38" fmla="*/ 1154 w 3778"/>
                <a:gd name="T39" fmla="*/ 272 h 934"/>
                <a:gd name="T40" fmla="*/ 1277 w 3778"/>
                <a:gd name="T41" fmla="*/ 199 h 934"/>
                <a:gd name="T42" fmla="*/ 1263 w 3778"/>
                <a:gd name="T43" fmla="*/ 806 h 934"/>
                <a:gd name="T44" fmla="*/ 1152 w 3778"/>
                <a:gd name="T45" fmla="*/ 919 h 934"/>
                <a:gd name="T46" fmla="*/ 862 w 3778"/>
                <a:gd name="T47" fmla="*/ 888 h 934"/>
                <a:gd name="T48" fmla="*/ 810 w 3778"/>
                <a:gd name="T49" fmla="*/ 756 h 934"/>
                <a:gd name="T50" fmla="*/ 958 w 3778"/>
                <a:gd name="T51" fmla="*/ 571 h 934"/>
                <a:gd name="T52" fmla="*/ 1115 w 3778"/>
                <a:gd name="T53" fmla="*/ 570 h 934"/>
                <a:gd name="T54" fmla="*/ 1116 w 3778"/>
                <a:gd name="T55" fmla="*/ 332 h 934"/>
                <a:gd name="T56" fmla="*/ 958 w 3778"/>
                <a:gd name="T57" fmla="*/ 331 h 934"/>
                <a:gd name="T58" fmla="*/ 1398 w 3778"/>
                <a:gd name="T59" fmla="*/ 721 h 934"/>
                <a:gd name="T60" fmla="*/ 1530 w 3778"/>
                <a:gd name="T61" fmla="*/ 583 h 934"/>
                <a:gd name="T62" fmla="*/ 1398 w 3778"/>
                <a:gd name="T63" fmla="*/ 721 h 934"/>
                <a:gd name="T64" fmla="*/ 1798 w 3778"/>
                <a:gd name="T65" fmla="*/ 583 h 934"/>
                <a:gd name="T66" fmla="*/ 1789 w 3778"/>
                <a:gd name="T67" fmla="*/ 777 h 934"/>
                <a:gd name="T68" fmla="*/ 1682 w 3778"/>
                <a:gd name="T69" fmla="*/ 882 h 934"/>
                <a:gd name="T70" fmla="*/ 1713 w 3778"/>
                <a:gd name="T71" fmla="*/ 787 h 934"/>
                <a:gd name="T72" fmla="*/ 1667 w 3778"/>
                <a:gd name="T73" fmla="*/ 721 h 934"/>
                <a:gd name="T74" fmla="*/ 2353 w 3778"/>
                <a:gd name="T75" fmla="*/ 721 h 934"/>
                <a:gd name="T76" fmla="*/ 2150 w 3778"/>
                <a:gd name="T77" fmla="*/ 122 h 934"/>
                <a:gd name="T78" fmla="*/ 2695 w 3778"/>
                <a:gd name="T79" fmla="*/ 0 h 934"/>
                <a:gd name="T80" fmla="*/ 2492 w 3778"/>
                <a:gd name="T81" fmla="*/ 122 h 934"/>
                <a:gd name="T82" fmla="*/ 2353 w 3778"/>
                <a:gd name="T83" fmla="*/ 721 h 934"/>
                <a:gd name="T84" fmla="*/ 2905 w 3778"/>
                <a:gd name="T85" fmla="*/ 265 h 934"/>
                <a:gd name="T86" fmla="*/ 3139 w 3778"/>
                <a:gd name="T87" fmla="*/ 205 h 934"/>
                <a:gd name="T88" fmla="*/ 3219 w 3778"/>
                <a:gd name="T89" fmla="*/ 311 h 934"/>
                <a:gd name="T90" fmla="*/ 3226 w 3778"/>
                <a:gd name="T91" fmla="*/ 721 h 934"/>
                <a:gd name="T92" fmla="*/ 3094 w 3778"/>
                <a:gd name="T93" fmla="*/ 445 h 934"/>
                <a:gd name="T94" fmla="*/ 3061 w 3778"/>
                <a:gd name="T95" fmla="*/ 306 h 934"/>
                <a:gd name="T96" fmla="*/ 2955 w 3778"/>
                <a:gd name="T97" fmla="*/ 310 h 934"/>
                <a:gd name="T98" fmla="*/ 2905 w 3778"/>
                <a:gd name="T99" fmla="*/ 460 h 934"/>
                <a:gd name="T100" fmla="*/ 2774 w 3778"/>
                <a:gd name="T101" fmla="*/ 721 h 934"/>
                <a:gd name="T102" fmla="*/ 2905 w 3778"/>
                <a:gd name="T103" fmla="*/ 0 h 934"/>
                <a:gd name="T104" fmla="*/ 3769 w 3778"/>
                <a:gd name="T105" fmla="*/ 578 h 934"/>
                <a:gd name="T106" fmla="*/ 3553 w 3778"/>
                <a:gd name="T107" fmla="*/ 733 h 934"/>
                <a:gd name="T108" fmla="*/ 3312 w 3778"/>
                <a:gd name="T109" fmla="*/ 464 h 934"/>
                <a:gd name="T110" fmla="*/ 3540 w 3778"/>
                <a:gd name="T111" fmla="*/ 187 h 934"/>
                <a:gd name="T112" fmla="*/ 3776 w 3778"/>
                <a:gd name="T113" fmla="*/ 500 h 934"/>
                <a:gd name="T114" fmla="*/ 3478 w 3778"/>
                <a:gd name="T115" fmla="*/ 596 h 934"/>
                <a:gd name="T116" fmla="*/ 3606 w 3778"/>
                <a:gd name="T117" fmla="*/ 612 h 934"/>
                <a:gd name="T118" fmla="*/ 3645 w 3778"/>
                <a:gd name="T119" fmla="*/ 415 h 934"/>
                <a:gd name="T120" fmla="*/ 3548 w 3778"/>
                <a:gd name="T121" fmla="*/ 293 h 934"/>
                <a:gd name="T122" fmla="*/ 3449 w 3778"/>
                <a:gd name="T123" fmla="*/ 415 h 9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778" h="934">
                  <a:moveTo>
                    <a:pt x="326" y="555"/>
                  </a:moveTo>
                  <a:lnTo>
                    <a:pt x="457" y="578"/>
                  </a:lnTo>
                  <a:cubicBezTo>
                    <a:pt x="440" y="629"/>
                    <a:pt x="413" y="667"/>
                    <a:pt x="377" y="694"/>
                  </a:cubicBezTo>
                  <a:cubicBezTo>
                    <a:pt x="341" y="720"/>
                    <a:pt x="295" y="733"/>
                    <a:pt x="241" y="733"/>
                  </a:cubicBezTo>
                  <a:cubicBezTo>
                    <a:pt x="154" y="733"/>
                    <a:pt x="90" y="704"/>
                    <a:pt x="49" y="644"/>
                  </a:cubicBezTo>
                  <a:cubicBezTo>
                    <a:pt x="16" y="597"/>
                    <a:pt x="0" y="537"/>
                    <a:pt x="0" y="464"/>
                  </a:cubicBezTo>
                  <a:cubicBezTo>
                    <a:pt x="0" y="377"/>
                    <a:pt x="21" y="310"/>
                    <a:pt x="64" y="261"/>
                  </a:cubicBezTo>
                  <a:cubicBezTo>
                    <a:pt x="107" y="211"/>
                    <a:pt x="162" y="187"/>
                    <a:pt x="228" y="187"/>
                  </a:cubicBezTo>
                  <a:cubicBezTo>
                    <a:pt x="301" y="187"/>
                    <a:pt x="360" y="213"/>
                    <a:pt x="402" y="264"/>
                  </a:cubicBezTo>
                  <a:cubicBezTo>
                    <a:pt x="445" y="315"/>
                    <a:pt x="466" y="394"/>
                    <a:pt x="464" y="500"/>
                  </a:cubicBezTo>
                  <a:lnTo>
                    <a:pt x="135" y="500"/>
                  </a:lnTo>
                  <a:cubicBezTo>
                    <a:pt x="135" y="541"/>
                    <a:pt x="146" y="573"/>
                    <a:pt x="166" y="596"/>
                  </a:cubicBezTo>
                  <a:cubicBezTo>
                    <a:pt x="187" y="619"/>
                    <a:pt x="212" y="630"/>
                    <a:pt x="242" y="630"/>
                  </a:cubicBezTo>
                  <a:cubicBezTo>
                    <a:pt x="263" y="630"/>
                    <a:pt x="280" y="624"/>
                    <a:pt x="294" y="612"/>
                  </a:cubicBezTo>
                  <a:cubicBezTo>
                    <a:pt x="308" y="600"/>
                    <a:pt x="319" y="581"/>
                    <a:pt x="326" y="555"/>
                  </a:cubicBezTo>
                  <a:close/>
                  <a:moveTo>
                    <a:pt x="333" y="415"/>
                  </a:moveTo>
                  <a:cubicBezTo>
                    <a:pt x="332" y="375"/>
                    <a:pt x="322" y="345"/>
                    <a:pt x="304" y="324"/>
                  </a:cubicBezTo>
                  <a:cubicBezTo>
                    <a:pt x="285" y="303"/>
                    <a:pt x="262" y="293"/>
                    <a:pt x="236" y="293"/>
                  </a:cubicBezTo>
                  <a:cubicBezTo>
                    <a:pt x="207" y="293"/>
                    <a:pt x="183" y="304"/>
                    <a:pt x="164" y="326"/>
                  </a:cubicBezTo>
                  <a:cubicBezTo>
                    <a:pt x="146" y="348"/>
                    <a:pt x="137" y="378"/>
                    <a:pt x="137" y="415"/>
                  </a:cubicBezTo>
                  <a:lnTo>
                    <a:pt x="333" y="415"/>
                  </a:lnTo>
                  <a:close/>
                  <a:moveTo>
                    <a:pt x="566" y="721"/>
                  </a:moveTo>
                  <a:lnTo>
                    <a:pt x="566" y="583"/>
                  </a:lnTo>
                  <a:lnTo>
                    <a:pt x="698" y="583"/>
                  </a:lnTo>
                  <a:lnTo>
                    <a:pt x="698" y="721"/>
                  </a:lnTo>
                  <a:lnTo>
                    <a:pt x="566" y="721"/>
                  </a:lnTo>
                  <a:close/>
                  <a:moveTo>
                    <a:pt x="810" y="756"/>
                  </a:moveTo>
                  <a:lnTo>
                    <a:pt x="960" y="775"/>
                  </a:lnTo>
                  <a:cubicBezTo>
                    <a:pt x="963" y="793"/>
                    <a:pt x="968" y="806"/>
                    <a:pt x="977" y="813"/>
                  </a:cubicBezTo>
                  <a:cubicBezTo>
                    <a:pt x="990" y="823"/>
                    <a:pt x="1010" y="828"/>
                    <a:pt x="1036" y="828"/>
                  </a:cubicBezTo>
                  <a:cubicBezTo>
                    <a:pt x="1071" y="828"/>
                    <a:pt x="1096" y="822"/>
                    <a:pt x="1114" y="812"/>
                  </a:cubicBezTo>
                  <a:cubicBezTo>
                    <a:pt x="1125" y="804"/>
                    <a:pt x="1134" y="793"/>
                    <a:pt x="1140" y="777"/>
                  </a:cubicBezTo>
                  <a:cubicBezTo>
                    <a:pt x="1144" y="765"/>
                    <a:pt x="1146" y="744"/>
                    <a:pt x="1146" y="713"/>
                  </a:cubicBezTo>
                  <a:lnTo>
                    <a:pt x="1146" y="637"/>
                  </a:lnTo>
                  <a:cubicBezTo>
                    <a:pt x="1106" y="693"/>
                    <a:pt x="1057" y="721"/>
                    <a:pt x="997" y="721"/>
                  </a:cubicBezTo>
                  <a:cubicBezTo>
                    <a:pt x="930" y="721"/>
                    <a:pt x="878" y="692"/>
                    <a:pt x="839" y="632"/>
                  </a:cubicBezTo>
                  <a:cubicBezTo>
                    <a:pt x="808" y="585"/>
                    <a:pt x="793" y="527"/>
                    <a:pt x="793" y="457"/>
                  </a:cubicBezTo>
                  <a:cubicBezTo>
                    <a:pt x="793" y="370"/>
                    <a:pt x="813" y="303"/>
                    <a:pt x="853" y="256"/>
                  </a:cubicBezTo>
                  <a:cubicBezTo>
                    <a:pt x="893" y="210"/>
                    <a:pt x="943" y="187"/>
                    <a:pt x="1002" y="187"/>
                  </a:cubicBezTo>
                  <a:cubicBezTo>
                    <a:pt x="1064" y="187"/>
                    <a:pt x="1114" y="215"/>
                    <a:pt x="1154" y="272"/>
                  </a:cubicBezTo>
                  <a:lnTo>
                    <a:pt x="1154" y="199"/>
                  </a:lnTo>
                  <a:lnTo>
                    <a:pt x="1277" y="199"/>
                  </a:lnTo>
                  <a:lnTo>
                    <a:pt x="1277" y="668"/>
                  </a:lnTo>
                  <a:cubicBezTo>
                    <a:pt x="1277" y="730"/>
                    <a:pt x="1272" y="776"/>
                    <a:pt x="1263" y="806"/>
                  </a:cubicBezTo>
                  <a:cubicBezTo>
                    <a:pt x="1253" y="837"/>
                    <a:pt x="1239" y="861"/>
                    <a:pt x="1222" y="878"/>
                  </a:cubicBezTo>
                  <a:cubicBezTo>
                    <a:pt x="1205" y="895"/>
                    <a:pt x="1181" y="909"/>
                    <a:pt x="1152" y="919"/>
                  </a:cubicBezTo>
                  <a:cubicBezTo>
                    <a:pt x="1123" y="929"/>
                    <a:pt x="1086" y="934"/>
                    <a:pt x="1041" y="934"/>
                  </a:cubicBezTo>
                  <a:cubicBezTo>
                    <a:pt x="957" y="934"/>
                    <a:pt x="898" y="918"/>
                    <a:pt x="862" y="888"/>
                  </a:cubicBezTo>
                  <a:cubicBezTo>
                    <a:pt x="827" y="858"/>
                    <a:pt x="810" y="819"/>
                    <a:pt x="810" y="773"/>
                  </a:cubicBezTo>
                  <a:cubicBezTo>
                    <a:pt x="810" y="768"/>
                    <a:pt x="810" y="762"/>
                    <a:pt x="810" y="756"/>
                  </a:cubicBezTo>
                  <a:close/>
                  <a:moveTo>
                    <a:pt x="927" y="449"/>
                  </a:moveTo>
                  <a:cubicBezTo>
                    <a:pt x="927" y="505"/>
                    <a:pt x="938" y="545"/>
                    <a:pt x="958" y="571"/>
                  </a:cubicBezTo>
                  <a:cubicBezTo>
                    <a:pt x="978" y="597"/>
                    <a:pt x="1004" y="610"/>
                    <a:pt x="1034" y="610"/>
                  </a:cubicBezTo>
                  <a:cubicBezTo>
                    <a:pt x="1066" y="610"/>
                    <a:pt x="1093" y="597"/>
                    <a:pt x="1115" y="570"/>
                  </a:cubicBezTo>
                  <a:cubicBezTo>
                    <a:pt x="1137" y="544"/>
                    <a:pt x="1148" y="505"/>
                    <a:pt x="1148" y="453"/>
                  </a:cubicBezTo>
                  <a:cubicBezTo>
                    <a:pt x="1148" y="399"/>
                    <a:pt x="1138" y="358"/>
                    <a:pt x="1116" y="332"/>
                  </a:cubicBezTo>
                  <a:cubicBezTo>
                    <a:pt x="1095" y="306"/>
                    <a:pt x="1068" y="293"/>
                    <a:pt x="1036" y="293"/>
                  </a:cubicBezTo>
                  <a:cubicBezTo>
                    <a:pt x="1004" y="293"/>
                    <a:pt x="978" y="306"/>
                    <a:pt x="958" y="331"/>
                  </a:cubicBezTo>
                  <a:cubicBezTo>
                    <a:pt x="938" y="357"/>
                    <a:pt x="927" y="396"/>
                    <a:pt x="927" y="449"/>
                  </a:cubicBezTo>
                  <a:close/>
                  <a:moveTo>
                    <a:pt x="1398" y="721"/>
                  </a:moveTo>
                  <a:lnTo>
                    <a:pt x="1398" y="583"/>
                  </a:lnTo>
                  <a:lnTo>
                    <a:pt x="1530" y="583"/>
                  </a:lnTo>
                  <a:lnTo>
                    <a:pt x="1530" y="721"/>
                  </a:lnTo>
                  <a:lnTo>
                    <a:pt x="1398" y="721"/>
                  </a:lnTo>
                  <a:close/>
                  <a:moveTo>
                    <a:pt x="1667" y="583"/>
                  </a:moveTo>
                  <a:lnTo>
                    <a:pt x="1798" y="583"/>
                  </a:lnTo>
                  <a:lnTo>
                    <a:pt x="1798" y="682"/>
                  </a:lnTo>
                  <a:cubicBezTo>
                    <a:pt x="1798" y="722"/>
                    <a:pt x="1795" y="754"/>
                    <a:pt x="1789" y="777"/>
                  </a:cubicBezTo>
                  <a:cubicBezTo>
                    <a:pt x="1782" y="800"/>
                    <a:pt x="1770" y="821"/>
                    <a:pt x="1751" y="839"/>
                  </a:cubicBezTo>
                  <a:cubicBezTo>
                    <a:pt x="1733" y="857"/>
                    <a:pt x="1710" y="872"/>
                    <a:pt x="1682" y="882"/>
                  </a:cubicBezTo>
                  <a:lnTo>
                    <a:pt x="1656" y="825"/>
                  </a:lnTo>
                  <a:cubicBezTo>
                    <a:pt x="1683" y="816"/>
                    <a:pt x="1702" y="804"/>
                    <a:pt x="1713" y="787"/>
                  </a:cubicBezTo>
                  <a:cubicBezTo>
                    <a:pt x="1724" y="771"/>
                    <a:pt x="1730" y="749"/>
                    <a:pt x="1731" y="721"/>
                  </a:cubicBezTo>
                  <a:lnTo>
                    <a:pt x="1667" y="721"/>
                  </a:lnTo>
                  <a:lnTo>
                    <a:pt x="1667" y="583"/>
                  </a:lnTo>
                  <a:close/>
                  <a:moveTo>
                    <a:pt x="2353" y="721"/>
                  </a:moveTo>
                  <a:lnTo>
                    <a:pt x="2353" y="122"/>
                  </a:lnTo>
                  <a:lnTo>
                    <a:pt x="2150" y="122"/>
                  </a:lnTo>
                  <a:lnTo>
                    <a:pt x="2150" y="0"/>
                  </a:lnTo>
                  <a:lnTo>
                    <a:pt x="2695" y="0"/>
                  </a:lnTo>
                  <a:lnTo>
                    <a:pt x="2695" y="122"/>
                  </a:lnTo>
                  <a:lnTo>
                    <a:pt x="2492" y="122"/>
                  </a:lnTo>
                  <a:lnTo>
                    <a:pt x="2492" y="721"/>
                  </a:lnTo>
                  <a:lnTo>
                    <a:pt x="2353" y="721"/>
                  </a:lnTo>
                  <a:close/>
                  <a:moveTo>
                    <a:pt x="2905" y="0"/>
                  </a:moveTo>
                  <a:lnTo>
                    <a:pt x="2905" y="265"/>
                  </a:lnTo>
                  <a:cubicBezTo>
                    <a:pt x="2948" y="213"/>
                    <a:pt x="2998" y="187"/>
                    <a:pt x="3057" y="187"/>
                  </a:cubicBezTo>
                  <a:cubicBezTo>
                    <a:pt x="3087" y="187"/>
                    <a:pt x="3115" y="193"/>
                    <a:pt x="3139" y="205"/>
                  </a:cubicBezTo>
                  <a:cubicBezTo>
                    <a:pt x="3163" y="216"/>
                    <a:pt x="3182" y="232"/>
                    <a:pt x="3194" y="250"/>
                  </a:cubicBezTo>
                  <a:cubicBezTo>
                    <a:pt x="3206" y="268"/>
                    <a:pt x="3215" y="289"/>
                    <a:pt x="3219" y="311"/>
                  </a:cubicBezTo>
                  <a:cubicBezTo>
                    <a:pt x="3224" y="333"/>
                    <a:pt x="3226" y="368"/>
                    <a:pt x="3226" y="415"/>
                  </a:cubicBezTo>
                  <a:lnTo>
                    <a:pt x="3226" y="721"/>
                  </a:lnTo>
                  <a:lnTo>
                    <a:pt x="3094" y="721"/>
                  </a:lnTo>
                  <a:lnTo>
                    <a:pt x="3094" y="445"/>
                  </a:lnTo>
                  <a:cubicBezTo>
                    <a:pt x="3094" y="391"/>
                    <a:pt x="3092" y="356"/>
                    <a:pt x="3087" y="341"/>
                  </a:cubicBezTo>
                  <a:cubicBezTo>
                    <a:pt x="3082" y="326"/>
                    <a:pt x="3073" y="315"/>
                    <a:pt x="3061" y="306"/>
                  </a:cubicBezTo>
                  <a:cubicBezTo>
                    <a:pt x="3048" y="297"/>
                    <a:pt x="3032" y="293"/>
                    <a:pt x="3013" y="293"/>
                  </a:cubicBezTo>
                  <a:cubicBezTo>
                    <a:pt x="2991" y="293"/>
                    <a:pt x="2972" y="298"/>
                    <a:pt x="2955" y="310"/>
                  </a:cubicBezTo>
                  <a:cubicBezTo>
                    <a:pt x="2938" y="321"/>
                    <a:pt x="2925" y="337"/>
                    <a:pt x="2917" y="360"/>
                  </a:cubicBezTo>
                  <a:cubicBezTo>
                    <a:pt x="2909" y="382"/>
                    <a:pt x="2905" y="416"/>
                    <a:pt x="2905" y="460"/>
                  </a:cubicBezTo>
                  <a:lnTo>
                    <a:pt x="2905" y="721"/>
                  </a:lnTo>
                  <a:lnTo>
                    <a:pt x="2774" y="721"/>
                  </a:lnTo>
                  <a:lnTo>
                    <a:pt x="2774" y="0"/>
                  </a:lnTo>
                  <a:lnTo>
                    <a:pt x="2905" y="0"/>
                  </a:lnTo>
                  <a:close/>
                  <a:moveTo>
                    <a:pt x="3638" y="555"/>
                  </a:moveTo>
                  <a:lnTo>
                    <a:pt x="3769" y="578"/>
                  </a:lnTo>
                  <a:cubicBezTo>
                    <a:pt x="3752" y="629"/>
                    <a:pt x="3725" y="667"/>
                    <a:pt x="3689" y="694"/>
                  </a:cubicBezTo>
                  <a:cubicBezTo>
                    <a:pt x="3653" y="720"/>
                    <a:pt x="3607" y="733"/>
                    <a:pt x="3553" y="733"/>
                  </a:cubicBezTo>
                  <a:cubicBezTo>
                    <a:pt x="3466" y="733"/>
                    <a:pt x="3402" y="704"/>
                    <a:pt x="3361" y="644"/>
                  </a:cubicBezTo>
                  <a:cubicBezTo>
                    <a:pt x="3328" y="597"/>
                    <a:pt x="3312" y="537"/>
                    <a:pt x="3312" y="464"/>
                  </a:cubicBezTo>
                  <a:cubicBezTo>
                    <a:pt x="3312" y="377"/>
                    <a:pt x="3333" y="310"/>
                    <a:pt x="3376" y="261"/>
                  </a:cubicBezTo>
                  <a:cubicBezTo>
                    <a:pt x="3419" y="211"/>
                    <a:pt x="3474" y="187"/>
                    <a:pt x="3540" y="187"/>
                  </a:cubicBezTo>
                  <a:cubicBezTo>
                    <a:pt x="3613" y="187"/>
                    <a:pt x="3672" y="213"/>
                    <a:pt x="3714" y="264"/>
                  </a:cubicBezTo>
                  <a:cubicBezTo>
                    <a:pt x="3757" y="315"/>
                    <a:pt x="3778" y="394"/>
                    <a:pt x="3776" y="500"/>
                  </a:cubicBezTo>
                  <a:lnTo>
                    <a:pt x="3447" y="500"/>
                  </a:lnTo>
                  <a:cubicBezTo>
                    <a:pt x="3447" y="541"/>
                    <a:pt x="3458" y="573"/>
                    <a:pt x="3478" y="596"/>
                  </a:cubicBezTo>
                  <a:cubicBezTo>
                    <a:pt x="3499" y="619"/>
                    <a:pt x="3524" y="630"/>
                    <a:pt x="3554" y="630"/>
                  </a:cubicBezTo>
                  <a:cubicBezTo>
                    <a:pt x="3575" y="630"/>
                    <a:pt x="3592" y="624"/>
                    <a:pt x="3606" y="612"/>
                  </a:cubicBezTo>
                  <a:cubicBezTo>
                    <a:pt x="3620" y="600"/>
                    <a:pt x="3631" y="581"/>
                    <a:pt x="3638" y="555"/>
                  </a:cubicBezTo>
                  <a:close/>
                  <a:moveTo>
                    <a:pt x="3645" y="415"/>
                  </a:moveTo>
                  <a:cubicBezTo>
                    <a:pt x="3644" y="375"/>
                    <a:pt x="3634" y="345"/>
                    <a:pt x="3616" y="324"/>
                  </a:cubicBezTo>
                  <a:cubicBezTo>
                    <a:pt x="3597" y="303"/>
                    <a:pt x="3574" y="293"/>
                    <a:pt x="3548" y="293"/>
                  </a:cubicBezTo>
                  <a:cubicBezTo>
                    <a:pt x="3519" y="293"/>
                    <a:pt x="3495" y="304"/>
                    <a:pt x="3476" y="326"/>
                  </a:cubicBezTo>
                  <a:cubicBezTo>
                    <a:pt x="3458" y="348"/>
                    <a:pt x="3449" y="378"/>
                    <a:pt x="3449" y="415"/>
                  </a:cubicBezTo>
                  <a:lnTo>
                    <a:pt x="3645" y="415"/>
                  </a:lnTo>
                  <a:close/>
                </a:path>
              </a:pathLst>
            </a:custGeom>
            <a:solidFill>
              <a:srgbClr val="000000"/>
            </a:solidFill>
            <a:ln w="0">
              <a:solidFill>
                <a:srgbClr val="000000"/>
              </a:solidFill>
              <a:prstDash val="solid"/>
              <a:round/>
            </a:ln>
          </p:spPr>
          <p:txBody>
            <a:bodyPr vert="horz" wrap="square" lIns="91440" tIns="45720" rIns="91440" bIns="45720" numCol="1" anchor="t" anchorCtr="0" compatLnSpc="1"/>
            <a:lstStyle/>
            <a:p>
              <a:endParaRPr lang="en-IN"/>
            </a:p>
          </p:txBody>
        </p:sp>
        <p:sp>
          <p:nvSpPr>
            <p:cNvPr id="1024" name="Freeform 32"/>
            <p:cNvSpPr>
              <a:spLocks noEditPoints="1"/>
            </p:cNvSpPr>
            <p:nvPr/>
          </p:nvSpPr>
          <p:spPr bwMode="auto">
            <a:xfrm>
              <a:off x="2832" y="3284"/>
              <a:ext cx="117" cy="44"/>
            </a:xfrm>
            <a:custGeom>
              <a:avLst/>
              <a:gdLst>
                <a:gd name="T0" fmla="*/ 163 w 1952"/>
                <a:gd name="T1" fmla="*/ 721 h 733"/>
                <a:gd name="T2" fmla="*/ 0 w 1952"/>
                <a:gd name="T3" fmla="*/ 0 h 733"/>
                <a:gd name="T4" fmla="*/ 141 w 1952"/>
                <a:gd name="T5" fmla="*/ 0 h 733"/>
                <a:gd name="T6" fmla="*/ 245 w 1952"/>
                <a:gd name="T7" fmla="*/ 496 h 733"/>
                <a:gd name="T8" fmla="*/ 370 w 1952"/>
                <a:gd name="T9" fmla="*/ 0 h 733"/>
                <a:gd name="T10" fmla="*/ 535 w 1952"/>
                <a:gd name="T11" fmla="*/ 0 h 733"/>
                <a:gd name="T12" fmla="*/ 655 w 1952"/>
                <a:gd name="T13" fmla="*/ 504 h 733"/>
                <a:gd name="T14" fmla="*/ 760 w 1952"/>
                <a:gd name="T15" fmla="*/ 0 h 733"/>
                <a:gd name="T16" fmla="*/ 899 w 1952"/>
                <a:gd name="T17" fmla="*/ 0 h 733"/>
                <a:gd name="T18" fmla="*/ 733 w 1952"/>
                <a:gd name="T19" fmla="*/ 721 h 733"/>
                <a:gd name="T20" fmla="*/ 586 w 1952"/>
                <a:gd name="T21" fmla="*/ 721 h 733"/>
                <a:gd name="T22" fmla="*/ 450 w 1952"/>
                <a:gd name="T23" fmla="*/ 182 h 733"/>
                <a:gd name="T24" fmla="*/ 313 w 1952"/>
                <a:gd name="T25" fmla="*/ 721 h 733"/>
                <a:gd name="T26" fmla="*/ 163 w 1952"/>
                <a:gd name="T27" fmla="*/ 721 h 733"/>
                <a:gd name="T28" fmla="*/ 1233 w 1952"/>
                <a:gd name="T29" fmla="*/ 555 h 733"/>
                <a:gd name="T30" fmla="*/ 1364 w 1952"/>
                <a:gd name="T31" fmla="*/ 578 h 733"/>
                <a:gd name="T32" fmla="*/ 1284 w 1952"/>
                <a:gd name="T33" fmla="*/ 694 h 733"/>
                <a:gd name="T34" fmla="*/ 1148 w 1952"/>
                <a:gd name="T35" fmla="*/ 733 h 733"/>
                <a:gd name="T36" fmla="*/ 956 w 1952"/>
                <a:gd name="T37" fmla="*/ 644 h 733"/>
                <a:gd name="T38" fmla="*/ 907 w 1952"/>
                <a:gd name="T39" fmla="*/ 464 h 733"/>
                <a:gd name="T40" fmla="*/ 971 w 1952"/>
                <a:gd name="T41" fmla="*/ 261 h 733"/>
                <a:gd name="T42" fmla="*/ 1135 w 1952"/>
                <a:gd name="T43" fmla="*/ 187 h 733"/>
                <a:gd name="T44" fmla="*/ 1309 w 1952"/>
                <a:gd name="T45" fmla="*/ 264 h 733"/>
                <a:gd name="T46" fmla="*/ 1371 w 1952"/>
                <a:gd name="T47" fmla="*/ 500 h 733"/>
                <a:gd name="T48" fmla="*/ 1042 w 1952"/>
                <a:gd name="T49" fmla="*/ 500 h 733"/>
                <a:gd name="T50" fmla="*/ 1073 w 1952"/>
                <a:gd name="T51" fmla="*/ 596 h 733"/>
                <a:gd name="T52" fmla="*/ 1149 w 1952"/>
                <a:gd name="T53" fmla="*/ 630 h 733"/>
                <a:gd name="T54" fmla="*/ 1201 w 1952"/>
                <a:gd name="T55" fmla="*/ 612 h 733"/>
                <a:gd name="T56" fmla="*/ 1233 w 1952"/>
                <a:gd name="T57" fmla="*/ 555 h 733"/>
                <a:gd name="T58" fmla="*/ 1240 w 1952"/>
                <a:gd name="T59" fmla="*/ 415 h 733"/>
                <a:gd name="T60" fmla="*/ 1211 w 1952"/>
                <a:gd name="T61" fmla="*/ 324 h 733"/>
                <a:gd name="T62" fmla="*/ 1143 w 1952"/>
                <a:gd name="T63" fmla="*/ 293 h 733"/>
                <a:gd name="T64" fmla="*/ 1071 w 1952"/>
                <a:gd name="T65" fmla="*/ 326 h 733"/>
                <a:gd name="T66" fmla="*/ 1044 w 1952"/>
                <a:gd name="T67" fmla="*/ 415 h 733"/>
                <a:gd name="T68" fmla="*/ 1240 w 1952"/>
                <a:gd name="T69" fmla="*/ 415 h 733"/>
                <a:gd name="T70" fmla="*/ 1468 w 1952"/>
                <a:gd name="T71" fmla="*/ 721 h 733"/>
                <a:gd name="T72" fmla="*/ 1468 w 1952"/>
                <a:gd name="T73" fmla="*/ 0 h 733"/>
                <a:gd name="T74" fmla="*/ 1599 w 1952"/>
                <a:gd name="T75" fmla="*/ 0 h 733"/>
                <a:gd name="T76" fmla="*/ 1599 w 1952"/>
                <a:gd name="T77" fmla="*/ 260 h 733"/>
                <a:gd name="T78" fmla="*/ 1743 w 1952"/>
                <a:gd name="T79" fmla="*/ 187 h 733"/>
                <a:gd name="T80" fmla="*/ 1893 w 1952"/>
                <a:gd name="T81" fmla="*/ 256 h 733"/>
                <a:gd name="T82" fmla="*/ 1952 w 1952"/>
                <a:gd name="T83" fmla="*/ 455 h 733"/>
                <a:gd name="T84" fmla="*/ 1892 w 1952"/>
                <a:gd name="T85" fmla="*/ 661 h 733"/>
                <a:gd name="T86" fmla="*/ 1745 w 1952"/>
                <a:gd name="T87" fmla="*/ 733 h 733"/>
                <a:gd name="T88" fmla="*/ 1661 w 1952"/>
                <a:gd name="T89" fmla="*/ 711 h 733"/>
                <a:gd name="T90" fmla="*/ 1590 w 1952"/>
                <a:gd name="T91" fmla="*/ 645 h 733"/>
                <a:gd name="T92" fmla="*/ 1590 w 1952"/>
                <a:gd name="T93" fmla="*/ 721 h 733"/>
                <a:gd name="T94" fmla="*/ 1468 w 1952"/>
                <a:gd name="T95" fmla="*/ 721 h 733"/>
                <a:gd name="T96" fmla="*/ 1598 w 1952"/>
                <a:gd name="T97" fmla="*/ 449 h 733"/>
                <a:gd name="T98" fmla="*/ 1622 w 1952"/>
                <a:gd name="T99" fmla="*/ 569 h 733"/>
                <a:gd name="T100" fmla="*/ 1713 w 1952"/>
                <a:gd name="T101" fmla="*/ 624 h 733"/>
                <a:gd name="T102" fmla="*/ 1787 w 1952"/>
                <a:gd name="T103" fmla="*/ 585 h 733"/>
                <a:gd name="T104" fmla="*/ 1818 w 1952"/>
                <a:gd name="T105" fmla="*/ 462 h 733"/>
                <a:gd name="T106" fmla="*/ 1787 w 1952"/>
                <a:gd name="T107" fmla="*/ 332 h 733"/>
                <a:gd name="T108" fmla="*/ 1708 w 1952"/>
                <a:gd name="T109" fmla="*/ 293 h 733"/>
                <a:gd name="T110" fmla="*/ 1629 w 1952"/>
                <a:gd name="T111" fmla="*/ 331 h 733"/>
                <a:gd name="T112" fmla="*/ 1598 w 1952"/>
                <a:gd name="T113" fmla="*/ 449 h 7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952" h="733">
                  <a:moveTo>
                    <a:pt x="163" y="721"/>
                  </a:moveTo>
                  <a:lnTo>
                    <a:pt x="0" y="0"/>
                  </a:lnTo>
                  <a:lnTo>
                    <a:pt x="141" y="0"/>
                  </a:lnTo>
                  <a:lnTo>
                    <a:pt x="245" y="496"/>
                  </a:lnTo>
                  <a:lnTo>
                    <a:pt x="370" y="0"/>
                  </a:lnTo>
                  <a:lnTo>
                    <a:pt x="535" y="0"/>
                  </a:lnTo>
                  <a:lnTo>
                    <a:pt x="655" y="504"/>
                  </a:lnTo>
                  <a:lnTo>
                    <a:pt x="760" y="0"/>
                  </a:lnTo>
                  <a:lnTo>
                    <a:pt x="899" y="0"/>
                  </a:lnTo>
                  <a:lnTo>
                    <a:pt x="733" y="721"/>
                  </a:lnTo>
                  <a:lnTo>
                    <a:pt x="586" y="721"/>
                  </a:lnTo>
                  <a:lnTo>
                    <a:pt x="450" y="182"/>
                  </a:lnTo>
                  <a:lnTo>
                    <a:pt x="313" y="721"/>
                  </a:lnTo>
                  <a:lnTo>
                    <a:pt x="163" y="721"/>
                  </a:lnTo>
                  <a:close/>
                  <a:moveTo>
                    <a:pt x="1233" y="555"/>
                  </a:moveTo>
                  <a:lnTo>
                    <a:pt x="1364" y="578"/>
                  </a:lnTo>
                  <a:cubicBezTo>
                    <a:pt x="1347" y="629"/>
                    <a:pt x="1320" y="667"/>
                    <a:pt x="1284" y="694"/>
                  </a:cubicBezTo>
                  <a:cubicBezTo>
                    <a:pt x="1248" y="720"/>
                    <a:pt x="1202" y="733"/>
                    <a:pt x="1148" y="733"/>
                  </a:cubicBezTo>
                  <a:cubicBezTo>
                    <a:pt x="1061" y="733"/>
                    <a:pt x="997" y="704"/>
                    <a:pt x="956" y="644"/>
                  </a:cubicBezTo>
                  <a:cubicBezTo>
                    <a:pt x="923" y="597"/>
                    <a:pt x="907" y="537"/>
                    <a:pt x="907" y="464"/>
                  </a:cubicBezTo>
                  <a:cubicBezTo>
                    <a:pt x="907" y="377"/>
                    <a:pt x="928" y="310"/>
                    <a:pt x="971" y="261"/>
                  </a:cubicBezTo>
                  <a:cubicBezTo>
                    <a:pt x="1014" y="211"/>
                    <a:pt x="1069" y="187"/>
                    <a:pt x="1135" y="187"/>
                  </a:cubicBezTo>
                  <a:cubicBezTo>
                    <a:pt x="1208" y="187"/>
                    <a:pt x="1267" y="213"/>
                    <a:pt x="1309" y="264"/>
                  </a:cubicBezTo>
                  <a:cubicBezTo>
                    <a:pt x="1352" y="315"/>
                    <a:pt x="1373" y="394"/>
                    <a:pt x="1371" y="500"/>
                  </a:cubicBezTo>
                  <a:lnTo>
                    <a:pt x="1042" y="500"/>
                  </a:lnTo>
                  <a:cubicBezTo>
                    <a:pt x="1042" y="541"/>
                    <a:pt x="1053" y="573"/>
                    <a:pt x="1073" y="596"/>
                  </a:cubicBezTo>
                  <a:cubicBezTo>
                    <a:pt x="1094" y="619"/>
                    <a:pt x="1119" y="630"/>
                    <a:pt x="1149" y="630"/>
                  </a:cubicBezTo>
                  <a:cubicBezTo>
                    <a:pt x="1170" y="630"/>
                    <a:pt x="1187" y="624"/>
                    <a:pt x="1201" y="612"/>
                  </a:cubicBezTo>
                  <a:cubicBezTo>
                    <a:pt x="1215" y="600"/>
                    <a:pt x="1226" y="581"/>
                    <a:pt x="1233" y="555"/>
                  </a:cubicBezTo>
                  <a:close/>
                  <a:moveTo>
                    <a:pt x="1240" y="415"/>
                  </a:moveTo>
                  <a:cubicBezTo>
                    <a:pt x="1239" y="375"/>
                    <a:pt x="1229" y="345"/>
                    <a:pt x="1211" y="324"/>
                  </a:cubicBezTo>
                  <a:cubicBezTo>
                    <a:pt x="1192" y="303"/>
                    <a:pt x="1169" y="293"/>
                    <a:pt x="1143" y="293"/>
                  </a:cubicBezTo>
                  <a:cubicBezTo>
                    <a:pt x="1114" y="293"/>
                    <a:pt x="1090" y="304"/>
                    <a:pt x="1071" y="326"/>
                  </a:cubicBezTo>
                  <a:cubicBezTo>
                    <a:pt x="1053" y="348"/>
                    <a:pt x="1044" y="378"/>
                    <a:pt x="1044" y="415"/>
                  </a:cubicBezTo>
                  <a:lnTo>
                    <a:pt x="1240" y="415"/>
                  </a:lnTo>
                  <a:close/>
                  <a:moveTo>
                    <a:pt x="1468" y="721"/>
                  </a:moveTo>
                  <a:lnTo>
                    <a:pt x="1468" y="0"/>
                  </a:lnTo>
                  <a:lnTo>
                    <a:pt x="1599" y="0"/>
                  </a:lnTo>
                  <a:lnTo>
                    <a:pt x="1599" y="260"/>
                  </a:lnTo>
                  <a:cubicBezTo>
                    <a:pt x="1640" y="211"/>
                    <a:pt x="1688" y="187"/>
                    <a:pt x="1743" y="187"/>
                  </a:cubicBezTo>
                  <a:cubicBezTo>
                    <a:pt x="1803" y="187"/>
                    <a:pt x="1853" y="210"/>
                    <a:pt x="1893" y="256"/>
                  </a:cubicBezTo>
                  <a:cubicBezTo>
                    <a:pt x="1933" y="302"/>
                    <a:pt x="1952" y="368"/>
                    <a:pt x="1952" y="455"/>
                  </a:cubicBezTo>
                  <a:cubicBezTo>
                    <a:pt x="1952" y="544"/>
                    <a:pt x="1932" y="613"/>
                    <a:pt x="1892" y="661"/>
                  </a:cubicBezTo>
                  <a:cubicBezTo>
                    <a:pt x="1852" y="709"/>
                    <a:pt x="1803" y="733"/>
                    <a:pt x="1745" y="733"/>
                  </a:cubicBezTo>
                  <a:cubicBezTo>
                    <a:pt x="1716" y="733"/>
                    <a:pt x="1689" y="726"/>
                    <a:pt x="1661" y="711"/>
                  </a:cubicBezTo>
                  <a:cubicBezTo>
                    <a:pt x="1633" y="696"/>
                    <a:pt x="1610" y="674"/>
                    <a:pt x="1590" y="645"/>
                  </a:cubicBezTo>
                  <a:lnTo>
                    <a:pt x="1590" y="721"/>
                  </a:lnTo>
                  <a:lnTo>
                    <a:pt x="1468" y="721"/>
                  </a:lnTo>
                  <a:close/>
                  <a:moveTo>
                    <a:pt x="1598" y="449"/>
                  </a:moveTo>
                  <a:cubicBezTo>
                    <a:pt x="1598" y="503"/>
                    <a:pt x="1606" y="543"/>
                    <a:pt x="1622" y="569"/>
                  </a:cubicBezTo>
                  <a:cubicBezTo>
                    <a:pt x="1645" y="606"/>
                    <a:pt x="1675" y="624"/>
                    <a:pt x="1713" y="624"/>
                  </a:cubicBezTo>
                  <a:cubicBezTo>
                    <a:pt x="1742" y="624"/>
                    <a:pt x="1767" y="611"/>
                    <a:pt x="1787" y="585"/>
                  </a:cubicBezTo>
                  <a:cubicBezTo>
                    <a:pt x="1808" y="559"/>
                    <a:pt x="1818" y="518"/>
                    <a:pt x="1818" y="462"/>
                  </a:cubicBezTo>
                  <a:cubicBezTo>
                    <a:pt x="1818" y="402"/>
                    <a:pt x="1808" y="359"/>
                    <a:pt x="1787" y="332"/>
                  </a:cubicBezTo>
                  <a:cubicBezTo>
                    <a:pt x="1766" y="306"/>
                    <a:pt x="1740" y="293"/>
                    <a:pt x="1708" y="293"/>
                  </a:cubicBezTo>
                  <a:cubicBezTo>
                    <a:pt x="1676" y="293"/>
                    <a:pt x="1650" y="306"/>
                    <a:pt x="1629" y="331"/>
                  </a:cubicBezTo>
                  <a:cubicBezTo>
                    <a:pt x="1608" y="357"/>
                    <a:pt x="1598" y="396"/>
                    <a:pt x="1598" y="449"/>
                  </a:cubicBezTo>
                  <a:close/>
                </a:path>
              </a:pathLst>
            </a:custGeom>
            <a:solidFill>
              <a:srgbClr val="000000"/>
            </a:solidFill>
            <a:ln w="0">
              <a:solidFill>
                <a:srgbClr val="000000"/>
              </a:solidFill>
              <a:prstDash val="solid"/>
              <a:round/>
            </a:ln>
          </p:spPr>
          <p:txBody>
            <a:bodyPr vert="horz" wrap="square" lIns="91440" tIns="45720" rIns="91440" bIns="45720" numCol="1" anchor="t" anchorCtr="0" compatLnSpc="1"/>
            <a:lstStyle/>
            <a:p>
              <a:endParaRPr lang="en-IN"/>
            </a:p>
          </p:txBody>
        </p:sp>
        <p:sp>
          <p:nvSpPr>
            <p:cNvPr id="1025" name="Rectangle 33"/>
            <p:cNvSpPr>
              <a:spLocks noChangeArrowheads="1"/>
            </p:cNvSpPr>
            <p:nvPr/>
          </p:nvSpPr>
          <p:spPr bwMode="auto">
            <a:xfrm>
              <a:off x="2952" y="3272"/>
              <a:ext cx="49"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800" b="1" i="0" u="none" strike="noStrike" cap="none" normalizeH="0" baseline="0" smtClean="0">
                  <a:ln>
                    <a:noFill/>
                  </a:ln>
                  <a:solidFill>
                    <a:srgbClr val="000000"/>
                  </a:solidFill>
                  <a:effectLst/>
                  <a:latin typeface="Arial" panose="020B0604020202020204" pitchFamily="34" charset="0"/>
                  <a:cs typeface="Arial" panose="020B0604020202020204" pitchFamily="34" charset="0"/>
                </a:rPr>
                <a:t> </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028" name="Rectangle 35"/>
            <p:cNvSpPr>
              <a:spLocks noChangeArrowheads="1"/>
            </p:cNvSpPr>
            <p:nvPr/>
          </p:nvSpPr>
          <p:spPr bwMode="auto">
            <a:xfrm>
              <a:off x="1244" y="1439"/>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000"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 </a:t>
              </a: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033" name="Rectangle 39"/>
            <p:cNvSpPr>
              <a:spLocks noChangeArrowheads="1"/>
            </p:cNvSpPr>
            <p:nvPr/>
          </p:nvSpPr>
          <p:spPr bwMode="auto">
            <a:xfrm>
              <a:off x="2111" y="1440"/>
              <a:ext cx="53" cy="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000" b="0" i="0" u="none" strike="noStrike" cap="none" normalizeH="0" baseline="0" smtClean="0">
                  <a:ln>
                    <a:noFill/>
                  </a:ln>
                  <a:solidFill>
                    <a:srgbClr val="000000"/>
                  </a:solidFill>
                  <a:effectLst/>
                  <a:latin typeface="Times New Roman" panose="02020603050405020304" pitchFamily="18" charset="0"/>
                  <a:cs typeface="Arial" panose="020B0604020202020204" pitchFamily="34" charset="0"/>
                </a:rPr>
                <a:t> </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035" name="Rectangle 41"/>
            <p:cNvSpPr>
              <a:spLocks noChangeArrowheads="1"/>
            </p:cNvSpPr>
            <p:nvPr/>
          </p:nvSpPr>
          <p:spPr bwMode="auto">
            <a:xfrm>
              <a:off x="2150" y="1440"/>
              <a:ext cx="52" cy="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000" b="0" i="0" u="none" strike="noStrike" cap="none" normalizeH="0" baseline="0" smtClean="0">
                  <a:ln>
                    <a:noFill/>
                  </a:ln>
                  <a:solidFill>
                    <a:srgbClr val="000000"/>
                  </a:solidFill>
                  <a:effectLst/>
                  <a:latin typeface="Times New Roman" panose="02020603050405020304" pitchFamily="18" charset="0"/>
                  <a:cs typeface="Arial" panose="020B0604020202020204" pitchFamily="34" charset="0"/>
                </a:rPr>
                <a:t> </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037" name="Rectangle 43"/>
            <p:cNvSpPr>
              <a:spLocks noChangeArrowheads="1"/>
            </p:cNvSpPr>
            <p:nvPr/>
          </p:nvSpPr>
          <p:spPr bwMode="auto">
            <a:xfrm>
              <a:off x="1330" y="1535"/>
              <a:ext cx="53" cy="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000" b="0" i="0" u="none" strike="noStrike" cap="none" normalizeH="0" baseline="0" smtClean="0">
                  <a:ln>
                    <a:noFill/>
                  </a:ln>
                  <a:solidFill>
                    <a:srgbClr val="000000"/>
                  </a:solidFill>
                  <a:effectLst/>
                  <a:latin typeface="Times New Roman" panose="02020603050405020304" pitchFamily="18" charset="0"/>
                  <a:cs typeface="Arial" panose="020B0604020202020204" pitchFamily="34" charset="0"/>
                </a:rPr>
                <a:t> </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039" name="Rectangle 45"/>
            <p:cNvSpPr>
              <a:spLocks noChangeArrowheads="1"/>
            </p:cNvSpPr>
            <p:nvPr/>
          </p:nvSpPr>
          <p:spPr bwMode="auto">
            <a:xfrm>
              <a:off x="1546" y="1535"/>
              <a:ext cx="53" cy="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000" b="0" i="0" u="none" strike="noStrike" cap="none" normalizeH="0" baseline="0" smtClean="0">
                  <a:ln>
                    <a:noFill/>
                  </a:ln>
                  <a:solidFill>
                    <a:srgbClr val="000000"/>
                  </a:solidFill>
                  <a:effectLst/>
                  <a:latin typeface="Times New Roman" panose="02020603050405020304" pitchFamily="18" charset="0"/>
                  <a:cs typeface="Arial" panose="020B0604020202020204" pitchFamily="34" charset="0"/>
                </a:rPr>
                <a:t> </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041" name="Rectangle 47"/>
            <p:cNvSpPr>
              <a:spLocks noChangeArrowheads="1"/>
            </p:cNvSpPr>
            <p:nvPr/>
          </p:nvSpPr>
          <p:spPr bwMode="auto">
            <a:xfrm>
              <a:off x="1807" y="1535"/>
              <a:ext cx="53" cy="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000" b="0" i="0" u="none" strike="noStrike" cap="none" normalizeH="0" baseline="0" smtClean="0">
                  <a:ln>
                    <a:noFill/>
                  </a:ln>
                  <a:solidFill>
                    <a:srgbClr val="000000"/>
                  </a:solidFill>
                  <a:effectLst/>
                  <a:latin typeface="Times New Roman" panose="02020603050405020304" pitchFamily="18" charset="0"/>
                  <a:cs typeface="Arial" panose="020B0604020202020204" pitchFamily="34" charset="0"/>
                </a:rPr>
                <a:t> </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042" name="Rectangle 48"/>
            <p:cNvSpPr>
              <a:spLocks noChangeArrowheads="1"/>
            </p:cNvSpPr>
            <p:nvPr/>
          </p:nvSpPr>
          <p:spPr bwMode="auto">
            <a:xfrm>
              <a:off x="1846" y="1535"/>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043" name="Rectangle 49"/>
            <p:cNvSpPr>
              <a:spLocks noChangeArrowheads="1"/>
            </p:cNvSpPr>
            <p:nvPr/>
          </p:nvSpPr>
          <p:spPr bwMode="auto">
            <a:xfrm>
              <a:off x="2136" y="1535"/>
              <a:ext cx="53" cy="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000" b="0" i="0" u="none" strike="noStrike" cap="none" normalizeH="0" baseline="0" smtClean="0">
                  <a:ln>
                    <a:noFill/>
                  </a:ln>
                  <a:solidFill>
                    <a:srgbClr val="000000"/>
                  </a:solidFill>
                  <a:effectLst/>
                  <a:latin typeface="Times New Roman" panose="02020603050405020304" pitchFamily="18" charset="0"/>
                  <a:cs typeface="Arial" panose="020B0604020202020204" pitchFamily="34" charset="0"/>
                </a:rPr>
                <a:t> </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044" name="Rectangle 50"/>
            <p:cNvSpPr>
              <a:spLocks noChangeArrowheads="1"/>
            </p:cNvSpPr>
            <p:nvPr/>
          </p:nvSpPr>
          <p:spPr bwMode="auto">
            <a:xfrm>
              <a:off x="2174" y="1535"/>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045" name="Rectangle 51"/>
            <p:cNvSpPr>
              <a:spLocks noChangeArrowheads="1"/>
            </p:cNvSpPr>
            <p:nvPr/>
          </p:nvSpPr>
          <p:spPr bwMode="auto">
            <a:xfrm>
              <a:off x="2569" y="1535"/>
              <a:ext cx="53" cy="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000" b="0" i="0" u="none" strike="noStrike" cap="none" normalizeH="0" baseline="0" smtClean="0">
                  <a:ln>
                    <a:noFill/>
                  </a:ln>
                  <a:solidFill>
                    <a:srgbClr val="000000"/>
                  </a:solidFill>
                  <a:effectLst/>
                  <a:latin typeface="Times New Roman" panose="02020603050405020304" pitchFamily="18" charset="0"/>
                  <a:cs typeface="Arial" panose="020B0604020202020204" pitchFamily="34" charset="0"/>
                </a:rPr>
                <a:t> </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046" name="Rectangle 52"/>
            <p:cNvSpPr>
              <a:spLocks noChangeArrowheads="1"/>
            </p:cNvSpPr>
            <p:nvPr/>
          </p:nvSpPr>
          <p:spPr bwMode="auto">
            <a:xfrm>
              <a:off x="2608" y="1535"/>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047" name="Rectangle 53"/>
            <p:cNvSpPr>
              <a:spLocks noChangeArrowheads="1"/>
            </p:cNvSpPr>
            <p:nvPr/>
          </p:nvSpPr>
          <p:spPr bwMode="auto">
            <a:xfrm>
              <a:off x="2822" y="1535"/>
              <a:ext cx="53" cy="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000" b="0" i="0" u="none" strike="noStrike" cap="none" normalizeH="0" baseline="0" smtClean="0">
                  <a:ln>
                    <a:noFill/>
                  </a:ln>
                  <a:solidFill>
                    <a:srgbClr val="000000"/>
                  </a:solidFill>
                  <a:effectLst/>
                  <a:latin typeface="Times New Roman" panose="02020603050405020304" pitchFamily="18" charset="0"/>
                  <a:cs typeface="Arial" panose="020B0604020202020204" pitchFamily="34" charset="0"/>
                </a:rPr>
                <a:t> </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048" name="Rectangle 54"/>
            <p:cNvSpPr>
              <a:spLocks noChangeArrowheads="1"/>
            </p:cNvSpPr>
            <p:nvPr/>
          </p:nvSpPr>
          <p:spPr bwMode="auto">
            <a:xfrm>
              <a:off x="2860" y="1535"/>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049" name="Rectangle 55"/>
            <p:cNvSpPr>
              <a:spLocks noChangeArrowheads="1"/>
            </p:cNvSpPr>
            <p:nvPr/>
          </p:nvSpPr>
          <p:spPr bwMode="auto">
            <a:xfrm>
              <a:off x="2924" y="1535"/>
              <a:ext cx="53" cy="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000" b="0" i="0" u="none" strike="noStrike" cap="none" normalizeH="0" baseline="0" smtClean="0">
                  <a:ln>
                    <a:noFill/>
                  </a:ln>
                  <a:solidFill>
                    <a:srgbClr val="000000"/>
                  </a:solidFill>
                  <a:effectLst/>
                  <a:latin typeface="Times New Roman" panose="02020603050405020304" pitchFamily="18" charset="0"/>
                  <a:cs typeface="Arial" panose="020B0604020202020204" pitchFamily="34" charset="0"/>
                </a:rPr>
                <a:t> </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050" name="Rectangle 56"/>
            <p:cNvSpPr>
              <a:spLocks noChangeArrowheads="1"/>
            </p:cNvSpPr>
            <p:nvPr/>
          </p:nvSpPr>
          <p:spPr bwMode="auto">
            <a:xfrm>
              <a:off x="2965" y="1535"/>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051" name="Rectangle 57"/>
            <p:cNvSpPr>
              <a:spLocks noChangeArrowheads="1"/>
            </p:cNvSpPr>
            <p:nvPr/>
          </p:nvSpPr>
          <p:spPr bwMode="auto">
            <a:xfrm>
              <a:off x="3207" y="1535"/>
              <a:ext cx="53" cy="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000" b="0" i="0" u="none" strike="noStrike" cap="none" normalizeH="0" baseline="0" smtClean="0">
                  <a:ln>
                    <a:noFill/>
                  </a:ln>
                  <a:solidFill>
                    <a:srgbClr val="000000"/>
                  </a:solidFill>
                  <a:effectLst/>
                  <a:latin typeface="Times New Roman" panose="02020603050405020304" pitchFamily="18" charset="0"/>
                  <a:cs typeface="Arial" panose="020B0604020202020204" pitchFamily="34" charset="0"/>
                </a:rPr>
                <a:t> </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052" name="Rectangle 58"/>
            <p:cNvSpPr>
              <a:spLocks noChangeArrowheads="1"/>
            </p:cNvSpPr>
            <p:nvPr/>
          </p:nvSpPr>
          <p:spPr bwMode="auto">
            <a:xfrm>
              <a:off x="3244" y="1535"/>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054" name="Rectangle 60"/>
            <p:cNvSpPr>
              <a:spLocks noChangeArrowheads="1"/>
            </p:cNvSpPr>
            <p:nvPr/>
          </p:nvSpPr>
          <p:spPr bwMode="auto">
            <a:xfrm>
              <a:off x="3348" y="1535"/>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056" name="Rectangle 62"/>
            <p:cNvSpPr>
              <a:spLocks noChangeArrowheads="1"/>
            </p:cNvSpPr>
            <p:nvPr/>
          </p:nvSpPr>
          <p:spPr bwMode="auto">
            <a:xfrm>
              <a:off x="3488" y="1535"/>
              <a:ext cx="20"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000" b="0" i="0" u="none" strike="noStrike" cap="none" normalizeH="0" baseline="0" dirty="0" smtClean="0">
                  <a:ln>
                    <a:noFill/>
                  </a:ln>
                  <a:solidFill>
                    <a:srgbClr val="000000"/>
                  </a:solidFill>
                  <a:effectLst/>
                  <a:latin typeface="Times New Roman" panose="02020603050405020304" pitchFamily="18" charset="0"/>
                  <a:cs typeface="Arial" panose="020B0604020202020204" pitchFamily="34" charset="0"/>
                </a:rPr>
                <a:t>,</a:t>
              </a: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057" name="Rectangle 63"/>
            <p:cNvSpPr>
              <a:spLocks noChangeArrowheads="1"/>
            </p:cNvSpPr>
            <p:nvPr/>
          </p:nvSpPr>
          <p:spPr bwMode="auto">
            <a:xfrm>
              <a:off x="3817" y="1535"/>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059" name="Rectangle 65"/>
            <p:cNvSpPr>
              <a:spLocks noChangeArrowheads="1"/>
            </p:cNvSpPr>
            <p:nvPr/>
          </p:nvSpPr>
          <p:spPr bwMode="auto">
            <a:xfrm>
              <a:off x="4018" y="1535"/>
              <a:ext cx="53" cy="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000" b="0" i="0" u="none" strike="noStrike" cap="none" normalizeH="0" baseline="0" smtClean="0">
                  <a:ln>
                    <a:noFill/>
                  </a:ln>
                  <a:solidFill>
                    <a:srgbClr val="000000"/>
                  </a:solidFill>
                  <a:effectLst/>
                  <a:latin typeface="Times New Roman" panose="02020603050405020304" pitchFamily="18" charset="0"/>
                  <a:cs typeface="Arial" panose="020B0604020202020204" pitchFamily="34" charset="0"/>
                </a:rPr>
                <a:t> </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063" name="Rectangle 69"/>
            <p:cNvSpPr>
              <a:spLocks noChangeArrowheads="1"/>
            </p:cNvSpPr>
            <p:nvPr/>
          </p:nvSpPr>
          <p:spPr bwMode="auto">
            <a:xfrm>
              <a:off x="4506" y="1535"/>
              <a:ext cx="53" cy="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000" b="0" i="0" u="none" strike="noStrike" cap="none" normalizeH="0" baseline="0" smtClean="0">
                  <a:ln>
                    <a:noFill/>
                  </a:ln>
                  <a:solidFill>
                    <a:srgbClr val="000000"/>
                  </a:solidFill>
                  <a:effectLst/>
                  <a:latin typeface="Times New Roman" panose="02020603050405020304" pitchFamily="18" charset="0"/>
                  <a:cs typeface="Arial" panose="020B0604020202020204" pitchFamily="34" charset="0"/>
                </a:rPr>
                <a:t> </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064" name="Rectangle 70"/>
            <p:cNvSpPr>
              <a:spLocks noChangeArrowheads="1"/>
            </p:cNvSpPr>
            <p:nvPr/>
          </p:nvSpPr>
          <p:spPr bwMode="auto">
            <a:xfrm>
              <a:off x="4546" y="1535"/>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065" name="Rectangle 71"/>
            <p:cNvSpPr>
              <a:spLocks noChangeArrowheads="1"/>
            </p:cNvSpPr>
            <p:nvPr/>
          </p:nvSpPr>
          <p:spPr bwMode="auto">
            <a:xfrm>
              <a:off x="4605" y="1535"/>
              <a:ext cx="53" cy="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000" b="0" i="0" u="none" strike="noStrike" cap="none" normalizeH="0" baseline="0" dirty="0" smtClean="0">
                  <a:ln>
                    <a:noFill/>
                  </a:ln>
                  <a:solidFill>
                    <a:srgbClr val="000000"/>
                  </a:solidFill>
                  <a:effectLst/>
                  <a:latin typeface="Times New Roman" panose="02020603050405020304" pitchFamily="18" charset="0"/>
                  <a:cs typeface="Arial" panose="020B0604020202020204" pitchFamily="34" charset="0"/>
                </a:rPr>
                <a:t> </a:t>
              </a: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066" name="Rectangle 72"/>
            <p:cNvSpPr>
              <a:spLocks noChangeArrowheads="1"/>
            </p:cNvSpPr>
            <p:nvPr/>
          </p:nvSpPr>
          <p:spPr bwMode="auto">
            <a:xfrm>
              <a:off x="1183" y="1644"/>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067" name="Rectangle 73"/>
            <p:cNvSpPr>
              <a:spLocks noChangeArrowheads="1"/>
            </p:cNvSpPr>
            <p:nvPr/>
          </p:nvSpPr>
          <p:spPr bwMode="auto">
            <a:xfrm>
              <a:off x="2071" y="1644"/>
              <a:ext cx="53" cy="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000" b="0" i="0" u="none" strike="noStrike" cap="none" normalizeH="0" baseline="0" smtClean="0">
                  <a:ln>
                    <a:noFill/>
                  </a:ln>
                  <a:solidFill>
                    <a:srgbClr val="000000"/>
                  </a:solidFill>
                  <a:effectLst/>
                  <a:latin typeface="Times New Roman" panose="02020603050405020304" pitchFamily="18" charset="0"/>
                  <a:cs typeface="Arial" panose="020B0604020202020204" pitchFamily="34" charset="0"/>
                </a:rPr>
                <a:t> </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068" name="Rectangle 74"/>
            <p:cNvSpPr>
              <a:spLocks noChangeArrowheads="1"/>
            </p:cNvSpPr>
            <p:nvPr/>
          </p:nvSpPr>
          <p:spPr bwMode="auto">
            <a:xfrm>
              <a:off x="2123" y="1644"/>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069" name="Rectangle 75"/>
            <p:cNvSpPr>
              <a:spLocks noChangeArrowheads="1"/>
            </p:cNvSpPr>
            <p:nvPr/>
          </p:nvSpPr>
          <p:spPr bwMode="auto">
            <a:xfrm>
              <a:off x="2291" y="1644"/>
              <a:ext cx="53" cy="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000" b="0" i="0" u="none" strike="noStrike" cap="none" normalizeH="0" baseline="0" smtClean="0">
                  <a:ln>
                    <a:noFill/>
                  </a:ln>
                  <a:solidFill>
                    <a:srgbClr val="000000"/>
                  </a:solidFill>
                  <a:effectLst/>
                  <a:latin typeface="Times New Roman" panose="02020603050405020304" pitchFamily="18" charset="0"/>
                  <a:cs typeface="Arial" panose="020B0604020202020204" pitchFamily="34" charset="0"/>
                </a:rPr>
                <a:t> </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070" name="Rectangle 76"/>
            <p:cNvSpPr>
              <a:spLocks noChangeArrowheads="1"/>
            </p:cNvSpPr>
            <p:nvPr/>
          </p:nvSpPr>
          <p:spPr bwMode="auto">
            <a:xfrm>
              <a:off x="2341" y="1644"/>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071" name="Rectangle 77"/>
            <p:cNvSpPr>
              <a:spLocks noChangeArrowheads="1"/>
            </p:cNvSpPr>
            <p:nvPr/>
          </p:nvSpPr>
          <p:spPr bwMode="auto">
            <a:xfrm>
              <a:off x="2462" y="1644"/>
              <a:ext cx="53" cy="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000" b="0" i="0" u="none" strike="noStrike" cap="none" normalizeH="0" baseline="0" smtClean="0">
                  <a:ln>
                    <a:noFill/>
                  </a:ln>
                  <a:solidFill>
                    <a:srgbClr val="000000"/>
                  </a:solidFill>
                  <a:effectLst/>
                  <a:latin typeface="Times New Roman" panose="02020603050405020304" pitchFamily="18" charset="0"/>
                  <a:cs typeface="Arial" panose="020B0604020202020204" pitchFamily="34" charset="0"/>
                </a:rPr>
                <a:t> </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073" name="Rectangle 79"/>
            <p:cNvSpPr>
              <a:spLocks noChangeArrowheads="1"/>
            </p:cNvSpPr>
            <p:nvPr/>
          </p:nvSpPr>
          <p:spPr bwMode="auto">
            <a:xfrm>
              <a:off x="2938" y="1644"/>
              <a:ext cx="53" cy="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000" b="0" i="0" u="none" strike="noStrike" cap="none" normalizeH="0" baseline="0" smtClean="0">
                  <a:ln>
                    <a:noFill/>
                  </a:ln>
                  <a:solidFill>
                    <a:srgbClr val="000000"/>
                  </a:solidFill>
                  <a:effectLst/>
                  <a:latin typeface="Times New Roman" panose="02020603050405020304" pitchFamily="18" charset="0"/>
                  <a:cs typeface="Arial" panose="020B0604020202020204" pitchFamily="34" charset="0"/>
                </a:rPr>
                <a:t> </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074" name="Rectangle 80"/>
            <p:cNvSpPr>
              <a:spLocks noChangeArrowheads="1"/>
            </p:cNvSpPr>
            <p:nvPr/>
          </p:nvSpPr>
          <p:spPr bwMode="auto">
            <a:xfrm>
              <a:off x="2989" y="1644"/>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075" name="Rectangle 81"/>
            <p:cNvSpPr>
              <a:spLocks noChangeArrowheads="1"/>
            </p:cNvSpPr>
            <p:nvPr/>
          </p:nvSpPr>
          <p:spPr bwMode="auto">
            <a:xfrm>
              <a:off x="3106" y="1644"/>
              <a:ext cx="53" cy="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000" b="0" i="0" u="none" strike="noStrike" cap="none" normalizeH="0" baseline="0" smtClean="0">
                  <a:ln>
                    <a:noFill/>
                  </a:ln>
                  <a:solidFill>
                    <a:srgbClr val="000000"/>
                  </a:solidFill>
                  <a:effectLst/>
                  <a:latin typeface="Times New Roman" panose="02020603050405020304" pitchFamily="18" charset="0"/>
                  <a:cs typeface="Arial" panose="020B0604020202020204" pitchFamily="34" charset="0"/>
                </a:rPr>
                <a:t> </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076" name="Rectangle 82"/>
            <p:cNvSpPr>
              <a:spLocks noChangeArrowheads="1"/>
            </p:cNvSpPr>
            <p:nvPr/>
          </p:nvSpPr>
          <p:spPr bwMode="auto">
            <a:xfrm>
              <a:off x="3158" y="1644"/>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077" name="Rectangle 83"/>
            <p:cNvSpPr>
              <a:spLocks noChangeArrowheads="1"/>
            </p:cNvSpPr>
            <p:nvPr/>
          </p:nvSpPr>
          <p:spPr bwMode="auto">
            <a:xfrm>
              <a:off x="3235" y="1644"/>
              <a:ext cx="53" cy="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000" b="0" i="0" u="none" strike="noStrike" cap="none" normalizeH="0" baseline="0" smtClean="0">
                  <a:ln>
                    <a:noFill/>
                  </a:ln>
                  <a:solidFill>
                    <a:srgbClr val="000000"/>
                  </a:solidFill>
                  <a:effectLst/>
                  <a:latin typeface="Times New Roman" panose="02020603050405020304" pitchFamily="18" charset="0"/>
                  <a:cs typeface="Arial" panose="020B0604020202020204" pitchFamily="34" charset="0"/>
                </a:rPr>
                <a:t> </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078" name="Rectangle 84"/>
            <p:cNvSpPr>
              <a:spLocks noChangeArrowheads="1"/>
            </p:cNvSpPr>
            <p:nvPr/>
          </p:nvSpPr>
          <p:spPr bwMode="auto">
            <a:xfrm>
              <a:off x="3286" y="1644"/>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079" name="Rectangle 85"/>
            <p:cNvSpPr>
              <a:spLocks noChangeArrowheads="1"/>
            </p:cNvSpPr>
            <p:nvPr/>
          </p:nvSpPr>
          <p:spPr bwMode="auto">
            <a:xfrm>
              <a:off x="3601" y="1644"/>
              <a:ext cx="53" cy="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000" b="0" i="0" u="none" strike="noStrike" cap="none" normalizeH="0" baseline="0" smtClean="0">
                  <a:ln>
                    <a:noFill/>
                  </a:ln>
                  <a:solidFill>
                    <a:srgbClr val="000000"/>
                  </a:solidFill>
                  <a:effectLst/>
                  <a:latin typeface="Times New Roman" panose="02020603050405020304" pitchFamily="18" charset="0"/>
                  <a:cs typeface="Arial" panose="020B0604020202020204" pitchFamily="34" charset="0"/>
                </a:rPr>
                <a:t> </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082" name="Rectangle 88"/>
            <p:cNvSpPr>
              <a:spLocks noChangeArrowheads="1"/>
            </p:cNvSpPr>
            <p:nvPr/>
          </p:nvSpPr>
          <p:spPr bwMode="auto">
            <a:xfrm>
              <a:off x="3843" y="1644"/>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083" name="Rectangle 89"/>
            <p:cNvSpPr>
              <a:spLocks noChangeArrowheads="1"/>
            </p:cNvSpPr>
            <p:nvPr/>
          </p:nvSpPr>
          <p:spPr bwMode="auto">
            <a:xfrm>
              <a:off x="4094" y="1644"/>
              <a:ext cx="53" cy="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000" b="0" i="0" u="none" strike="noStrike" cap="none" normalizeH="0" baseline="0" smtClean="0">
                  <a:ln>
                    <a:noFill/>
                  </a:ln>
                  <a:solidFill>
                    <a:srgbClr val="000000"/>
                  </a:solidFill>
                  <a:effectLst/>
                  <a:latin typeface="Times New Roman" panose="02020603050405020304" pitchFamily="18" charset="0"/>
                  <a:cs typeface="Arial" panose="020B0604020202020204" pitchFamily="34" charset="0"/>
                </a:rPr>
                <a:t> </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086" name="Rectangle 92"/>
            <p:cNvSpPr>
              <a:spLocks noChangeArrowheads="1"/>
            </p:cNvSpPr>
            <p:nvPr/>
          </p:nvSpPr>
          <p:spPr bwMode="auto">
            <a:xfrm>
              <a:off x="4298" y="1644"/>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087" name="Rectangle 93"/>
            <p:cNvSpPr>
              <a:spLocks noChangeArrowheads="1"/>
            </p:cNvSpPr>
            <p:nvPr/>
          </p:nvSpPr>
          <p:spPr bwMode="auto">
            <a:xfrm>
              <a:off x="4605" y="1644"/>
              <a:ext cx="53" cy="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000" b="0" i="0" u="none" strike="noStrike" cap="none" normalizeH="0" baseline="0" smtClean="0">
                  <a:ln>
                    <a:noFill/>
                  </a:ln>
                  <a:solidFill>
                    <a:srgbClr val="000000"/>
                  </a:solidFill>
                  <a:effectLst/>
                  <a:latin typeface="Times New Roman" panose="02020603050405020304" pitchFamily="18" charset="0"/>
                  <a:cs typeface="Arial" panose="020B0604020202020204" pitchFamily="34" charset="0"/>
                </a:rPr>
                <a:t> </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088" name="Rectangle 94"/>
            <p:cNvSpPr>
              <a:spLocks noChangeArrowheads="1"/>
            </p:cNvSpPr>
            <p:nvPr/>
          </p:nvSpPr>
          <p:spPr bwMode="auto">
            <a:xfrm>
              <a:off x="1183" y="1754"/>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089" name="Rectangle 95"/>
            <p:cNvSpPr>
              <a:spLocks noChangeArrowheads="1"/>
            </p:cNvSpPr>
            <p:nvPr/>
          </p:nvSpPr>
          <p:spPr bwMode="auto">
            <a:xfrm>
              <a:off x="1560" y="1754"/>
              <a:ext cx="53" cy="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000" b="0" i="0" u="none" strike="noStrike" cap="none" normalizeH="0" baseline="0" smtClean="0">
                  <a:ln>
                    <a:noFill/>
                  </a:ln>
                  <a:solidFill>
                    <a:srgbClr val="000000"/>
                  </a:solidFill>
                  <a:effectLst/>
                  <a:latin typeface="Times New Roman" panose="02020603050405020304" pitchFamily="18" charset="0"/>
                  <a:cs typeface="Arial" panose="020B0604020202020204" pitchFamily="34" charset="0"/>
                </a:rPr>
                <a:t> </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091" name="Rectangle 97"/>
            <p:cNvSpPr>
              <a:spLocks noChangeArrowheads="1"/>
            </p:cNvSpPr>
            <p:nvPr/>
          </p:nvSpPr>
          <p:spPr bwMode="auto">
            <a:xfrm>
              <a:off x="1700" y="1754"/>
              <a:ext cx="53" cy="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000" b="0" i="0" u="none" strike="noStrike" cap="none" normalizeH="0" baseline="0" smtClean="0">
                  <a:ln>
                    <a:noFill/>
                  </a:ln>
                  <a:solidFill>
                    <a:srgbClr val="000000"/>
                  </a:solidFill>
                  <a:effectLst/>
                  <a:latin typeface="Times New Roman" panose="02020603050405020304" pitchFamily="18" charset="0"/>
                  <a:cs typeface="Arial" panose="020B0604020202020204" pitchFamily="34" charset="0"/>
                </a:rPr>
                <a:t> </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093" name="Rectangle 99"/>
            <p:cNvSpPr>
              <a:spLocks noChangeArrowheads="1"/>
            </p:cNvSpPr>
            <p:nvPr/>
          </p:nvSpPr>
          <p:spPr bwMode="auto">
            <a:xfrm>
              <a:off x="2354" y="1754"/>
              <a:ext cx="52" cy="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000" b="0" i="0" u="none" strike="noStrike" cap="none" normalizeH="0" baseline="0" smtClean="0">
                  <a:ln>
                    <a:noFill/>
                  </a:ln>
                  <a:solidFill>
                    <a:srgbClr val="000000"/>
                  </a:solidFill>
                  <a:effectLst/>
                  <a:latin typeface="Times New Roman" panose="02020603050405020304" pitchFamily="18" charset="0"/>
                  <a:cs typeface="Arial" panose="020B0604020202020204" pitchFamily="34" charset="0"/>
                </a:rPr>
                <a:t> </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094" name="Rectangle 100"/>
            <p:cNvSpPr>
              <a:spLocks noChangeArrowheads="1"/>
            </p:cNvSpPr>
            <p:nvPr/>
          </p:nvSpPr>
          <p:spPr bwMode="auto">
            <a:xfrm>
              <a:off x="1074" y="1863"/>
              <a:ext cx="52" cy="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1000" b="0" i="0" u="none" strike="noStrike" cap="none" normalizeH="0" baseline="0" smtClean="0">
                  <a:ln>
                    <a:noFill/>
                  </a:ln>
                  <a:solidFill>
                    <a:srgbClr val="000000"/>
                  </a:solidFill>
                  <a:effectLst/>
                  <a:latin typeface="Times New Roman" panose="02020603050405020304" pitchFamily="18" charset="0"/>
                  <a:cs typeface="Arial" panose="020B0604020202020204" pitchFamily="34" charset="0"/>
                </a:rPr>
                <a:t> </a:t>
              </a: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2042</Words>
  <Application>WPS Presentation</Application>
  <PresentationFormat>On-screen Show (4:3)</PresentationFormat>
  <Paragraphs>146</Paragraphs>
  <Slides>9</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9</vt:i4>
      </vt:variant>
    </vt:vector>
  </HeadingPairs>
  <TitlesOfParts>
    <vt:vector size="17" baseType="lpstr">
      <vt:lpstr>Arial</vt:lpstr>
      <vt:lpstr>SimSun</vt:lpstr>
      <vt:lpstr>Wingdings</vt:lpstr>
      <vt:lpstr>Times New Roman</vt:lpstr>
      <vt:lpstr>Calibri</vt:lpstr>
      <vt:lpstr>Microsoft YaHei</vt:lpstr>
      <vt:lpstr>Arial Unicode MS</vt:lpstr>
      <vt:lpstr>Office Theme</vt:lpstr>
      <vt:lpstr>Supply Chain Management</vt:lpstr>
      <vt:lpstr>Meaning of  Supply Chain Management  </vt:lpstr>
      <vt:lpstr>PowerPoint 演示文稿</vt:lpstr>
      <vt:lpstr>Definition </vt:lpstr>
      <vt:lpstr>Objectives of SCM </vt:lpstr>
      <vt:lpstr>Pattern of Supply chain Management or  Areas of SCM</vt:lpstr>
      <vt:lpstr>SCM Participants</vt:lpstr>
      <vt:lpstr>Components of SCM System </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Supply Chain Management</dc:title>
  <dc:creator>user</dc:creator>
  <cp:lastModifiedBy>user</cp:lastModifiedBy>
  <cp:revision>5</cp:revision>
  <dcterms:created xsi:type="dcterms:W3CDTF">2020-07-29T02:43:00Z</dcterms:created>
  <dcterms:modified xsi:type="dcterms:W3CDTF">2024-08-31T08:54:14Z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6B57046EECCF46D98BDE9D018D6F7FEB_12</vt:lpwstr>
  </property>
  <property fmtid="{D5CDD505-2E9C-101B-9397-08002B2CF9AE}" pid="3" name="KSOProductBuildVer">
    <vt:lpwstr>1033-12.2.0.17562</vt:lpwstr>
  </property>
</Properties>
</file>