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3BD6D-4200-48AF-917B-B08F3135F8D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8B59B-4D63-4CA0-9135-3782AAD7B93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Business models of E-Commerce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18535"/>
            <a:ext cx="6400800" cy="2120265"/>
          </a:xfrm>
        </p:spPr>
        <p:txBody>
          <a:bodyPr>
            <a:normAutofit fontScale="7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Module 2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Competitive environment: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refers to a state where other companies selling similar products and operating in the same market space. It is also refers to the presence of substitute products, potential new entrance to the market.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Competitive advantage: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Generally, a firm may concentrate on one or a few market segments. Firm achieves a competitive advantage when they can produce a superior product and/or bring the product to market at a lower price than their competition.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Development: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-Many firms are started by one individual.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In order to convert it into a big company –especially e-commerce business- need employees and a set of business procedures.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7"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strategy: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is the plan that details exactly how we can enter a new market and attract new customers.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Vegetable supplying company can develop close supply chain partnerships with growers and manufactures. It reduces the price of the product.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Management team: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 strong management team gives a model instant credibility to outside investors, immediate market-specific knowledge, and experience in implementing business plans. They should be able to change the model and redefine the business as it becomes necessary.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Business model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business model is “a set of planned activities designed to result in a profit in a market place”.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center of the business plan.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business plan is a document that describes a firm’s business model.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E-commerce business model aims to use and leverage the unique qualities of the internet and the world wide web.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Elements of business models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proposition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defines how a company’s product or service fulfills the needs of customers. From the consumer point of view, successful e-commerce value proposition includes: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Personalization and customization of products.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of product costs and facilitation of transactions by managing product delivery.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Convenience.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saving.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 model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describes how the firm will earn revenue, make profits, and produce a better return on invested capital. There are many different revenue model: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 business model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Here, in addition to offer products or services on a website, provides a place for advertisements and receives fees from advertisers.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greater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no.of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audience, able to charge higher rates.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Yahoo.com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Subscription revenue model: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a website offers its users content or services only if they pay a subscription fee.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some companies provide access to its content only to subscribers, who have a choice of paying a monthly subscription fee.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Transaction fee revenue model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Tx/>
              <a:buChar char="-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Here, a company receives a fee for enabling or executing a transaction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eBay.com created an online auction marketplace and receives a small transaction fee from a seller if the seller is successful in selling the item.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E-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Trade.Com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 online stockbroker, receives transaction fees each time it executes a stock transaction on behalf of a customer.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Sales revenue model: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ompanies derive revenue by selling goods, information, or services to customers.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Amazon.com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Affiliate revenue model: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sites that steer business to an affiliate receives a referral fee or percentage of the revenue from any resulting sales.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Mypoints.com makes money by connecting companies with potential customers by offering special deals to its members. When they take advantage of an offer and make a purchase, members earns points they can redeem for freebies and the company receives a fee.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Market opportunity: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refers to the company’s proposed market space and the overall potential financial opportunities available to the firm in that market space.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3778</Words>
  <Application>WPS Presentation</Application>
  <PresentationFormat>On-screen Show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Business models of E-Commerce</vt:lpstr>
      <vt:lpstr>Business model</vt:lpstr>
      <vt:lpstr>Elements of business models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models of E-Commerce</dc:title>
  <dc:creator>user</dc:creator>
  <cp:lastModifiedBy>user</cp:lastModifiedBy>
  <cp:revision>12</cp:revision>
  <dcterms:created xsi:type="dcterms:W3CDTF">2020-09-06T15:49:00Z</dcterms:created>
  <dcterms:modified xsi:type="dcterms:W3CDTF">2024-08-31T08:59:18Z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BA0425474A1D46BDA6C6CEAFC3F3742D_12</vt:lpwstr>
  </property>
  <property fmtid="{D5CDD505-2E9C-101B-9397-08002B2CF9AE}" pid="3" name="KSOProductBuildVer">
    <vt:lpwstr>1033-12.2.0.17562</vt:lpwstr>
  </property>
</Properties>
</file>