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5" r:id="rId5"/>
    <p:sldId id="264" r:id="rId6"/>
    <p:sldId id="259" r:id="rId7"/>
    <p:sldId id="260" r:id="rId8"/>
    <p:sldId id="266" r:id="rId9"/>
    <p:sldId id="270" r:id="rId10"/>
    <p:sldId id="271" r:id="rId11"/>
    <p:sldId id="272" r:id="rId12"/>
    <p:sldId id="261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9DD7C-C062-4FEC-9DF2-9C9819299EC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B2ACD-7239-4149-BF02-96C3F92554A1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Biometrics 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Online biometrics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88840"/>
            <a:ext cx="6408712" cy="417646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just">
              <a:buSzPts val="1100"/>
              <a:buNone/>
              <a:tabLst>
                <a:tab pos="210820" algn="l"/>
              </a:tabLst>
            </a:pP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2. Keystroke</a:t>
            </a:r>
            <a:r>
              <a:rPr lang="en-US" sz="2200" b="1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Dynamics:</a:t>
            </a:r>
            <a:endParaRPr lang="en-US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buSzPts val="1100"/>
              <a:buNone/>
              <a:tabLst>
                <a:tab pos="210820" algn="l"/>
              </a:tabLst>
            </a:pP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413385" marR="100330" algn="just"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rhythms with which one types at a keyboard are sufficiently distinctive to form the basis of the biometric technology known as keystroke dynamics.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413385" marR="100330" algn="just"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Key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stroke dynamics unlike other biometric technologies is 100% software based, and it just requires a home computer to operate it.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50"/>
              </a:spcBef>
              <a:spcAft>
                <a:spcPts val="0"/>
              </a:spcAft>
              <a:buNone/>
            </a:pP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Keystroke dynamics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1" y="1772816"/>
            <a:ext cx="6552728" cy="381642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56792"/>
            <a:ext cx="6696744" cy="417646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70485" lvl="0" indent="-342900">
              <a:spcBef>
                <a:spcPts val="5"/>
              </a:spcBef>
            </a:pPr>
            <a:r>
              <a:rPr lang="en-US" sz="25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Meaning of Biometrics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Autofit/>
          </a:bodyPr>
          <a:lstStyle/>
          <a:p>
            <a:pPr marL="413385" marR="99695" algn="just">
              <a:spcBef>
                <a:spcPts val="4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Biometrics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comprises methods for uniquely recognizing human based upon one or more intrinsic physical or behavioral traits. 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413385" marR="99695" algn="just">
              <a:spcBef>
                <a:spcPts val="4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413385" marR="99695" algn="just">
              <a:spcBef>
                <a:spcPts val="4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Biometrics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is the science and technology of measuring and analyzing biological data. Biometrics is automated methods of recognizing a person based on a physiological or behavioral characteristic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99695" algn="just">
              <a:spcBef>
                <a:spcPts val="4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99695" algn="just">
              <a:spcBef>
                <a:spcPts val="4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To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verify an individual’s identity, biometric devices scan certain characteristics and compare them with a stored entry in a computer database.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413385" marR="99695" lvl="0" algn="just">
              <a:spcBef>
                <a:spcPts val="435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 Information Technology biometrics refers to technologies for measuring and analyzing human physical and behavioral characteristics for authentication purposes.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99695" lvl="0" algn="just">
              <a:spcBef>
                <a:spcPts val="435"/>
              </a:spcBef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99695" lvl="0" algn="just">
              <a:spcBef>
                <a:spcPts val="43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simplicity that biometrics lends to secure verification of an individual provides greater opportunities for e</a:t>
            </a:r>
            <a:r>
              <a:rPr lang="en-US" sz="2200" dirty="0">
                <a:solidFill>
                  <a:prstClr val="black"/>
                </a:solidFill>
                <a:ea typeface="Times New Roman" panose="02020603050405020304"/>
              </a:rPr>
              <a:t>‐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businesses to offer more products and services online.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/>
            <a:endParaRPr lang="en-IN" sz="2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413385" marR="99695" lvl="0" algn="just">
              <a:spcBef>
                <a:spcPts val="435"/>
              </a:spcBef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Biometrics characteristics can be divided into two main</a:t>
            </a:r>
            <a:r>
              <a:rPr lang="en-US" sz="2200" b="1" spc="-6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classes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: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‐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70485" marR="99695" lvl="0" indent="0" algn="just">
              <a:spcBef>
                <a:spcPts val="435"/>
              </a:spcBef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457200" marR="99695" lvl="1" indent="0" algn="just">
              <a:spcBef>
                <a:spcPts val="220"/>
              </a:spcBef>
              <a:buSzPts val="1100"/>
              <a:buNone/>
              <a:tabLst>
                <a:tab pos="528320" algn="l"/>
              </a:tabLst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a) Physiological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are related to the shape of the Body. 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ea typeface="Symbol" panose="05050102010706020507"/>
              <a:cs typeface="Times New Roman" panose="02020603050405020304" pitchFamily="18" charset="0"/>
            </a:endParaRPr>
          </a:p>
          <a:p>
            <a:pPr marR="99695" lvl="2" algn="just">
              <a:spcBef>
                <a:spcPts val="220"/>
              </a:spcBef>
              <a:buSzPts val="1100"/>
              <a:buFont typeface="Symbol" panose="05050102010706020507"/>
              <a:buChar char=""/>
              <a:tabLst>
                <a:tab pos="528320" algn="l"/>
              </a:tabLst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E.g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. Fingerprint,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Face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recognition, DNA,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Hand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and palm geometry,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Iris</a:t>
            </a:r>
            <a:r>
              <a:rPr lang="en-US" sz="2200" spc="-2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recognition.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ea typeface="Symbol" panose="05050102010706020507"/>
              <a:cs typeface="Times New Roman" panose="02020603050405020304" pitchFamily="18" charset="0"/>
            </a:endParaRPr>
          </a:p>
          <a:p>
            <a:pPr marL="914400" marR="99695" lvl="2" indent="0" algn="just">
              <a:spcBef>
                <a:spcPts val="220"/>
              </a:spcBef>
              <a:buSzPts val="1100"/>
              <a:buNone/>
              <a:tabLst>
                <a:tab pos="528320" algn="l"/>
              </a:tabLst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Symbol" panose="05050102010706020507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460"/>
              </a:spcBef>
              <a:buSzPts val="1100"/>
              <a:buNone/>
              <a:tabLst>
                <a:tab pos="528320" algn="l"/>
              </a:tabLst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b) Behavioral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are related to the behavior of a person. 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ea typeface="Symbol" panose="05050102010706020507"/>
              <a:cs typeface="Times New Roman" panose="02020603050405020304" pitchFamily="18" charset="0"/>
            </a:endParaRPr>
          </a:p>
          <a:p>
            <a:pPr lvl="2" algn="just">
              <a:spcBef>
                <a:spcPts val="460"/>
              </a:spcBef>
              <a:buSzPts val="1100"/>
              <a:buFont typeface="Symbol" panose="05050102010706020507"/>
              <a:buChar char=""/>
              <a:tabLst>
                <a:tab pos="528320" algn="l"/>
              </a:tabLst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E.g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.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Typing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rhythm,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Gait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, and</a:t>
            </a:r>
            <a:r>
              <a:rPr lang="en-US" sz="2200" spc="-65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Voice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Symbol" panose="05050102010706020507"/>
                <a:cs typeface="Times New Roman" panose="02020603050405020304" pitchFamily="18" charset="0"/>
              </a:rPr>
              <a:t>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Symbol" panose="05050102010706020507"/>
              <a:cs typeface="Times New Roman" panose="02020603050405020304" pitchFamily="18" charset="0"/>
            </a:endParaRPr>
          </a:p>
          <a:p>
            <a:pPr lvl="0"/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A biometric system can operate in the following two modes:</a:t>
            </a:r>
            <a:r>
              <a:rPr lang="en-US" sz="2700" b="1" dirty="0" smtClean="0">
                <a:solidFill>
                  <a:prstClr val="black"/>
                </a:solidFill>
                <a:ea typeface="Times New Roman" panose="02020603050405020304"/>
                <a:cs typeface="+mn-cs"/>
              </a:rPr>
              <a:t>‐</a:t>
            </a:r>
            <a:endParaRPr lang="en-IN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Autofit/>
          </a:bodyPr>
          <a:lstStyle/>
          <a:p>
            <a:pPr marL="501650" algn="just">
              <a:lnSpc>
                <a:spcPts val="1335"/>
              </a:lnSpc>
              <a:spcBef>
                <a:spcPts val="20"/>
              </a:spcBef>
              <a:spcAft>
                <a:spcPts val="0"/>
              </a:spcAft>
            </a:pP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101600" lvl="0" indent="0" algn="just">
              <a:buSzPts val="1100"/>
              <a:buNone/>
              <a:tabLst>
                <a:tab pos="502285" algn="l"/>
              </a:tabLst>
            </a:pP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1. Verification:</a:t>
            </a:r>
            <a:endParaRPr lang="en-US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101600" lvl="0" indent="0" algn="just">
              <a:buSzPts val="1100"/>
              <a:buNone/>
              <a:tabLst>
                <a:tab pos="502285" algn="l"/>
              </a:tabLst>
            </a:pPr>
            <a:r>
              <a:rPr lang="en-US" sz="2200" dirty="0"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one to one comparison of a captured biometric with a stored template to verify that the individual is who he claims to be. Can be done in conjunction with a smart card, username or ID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number.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</a:b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2. Identification:</a:t>
            </a:r>
            <a:endParaRPr lang="en-US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97790" lvl="0" indent="0" algn="just">
              <a:spcBef>
                <a:spcPts val="455"/>
              </a:spcBef>
              <a:buSzPts val="1100"/>
              <a:buNone/>
              <a:tabLst>
                <a:tab pos="502285" algn="l"/>
              </a:tabLst>
            </a:pPr>
            <a:r>
              <a:rPr lang="en-US" sz="2200" dirty="0"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one too many comparison of the captured biometric against a biometric database in attempt to identify an unknown individual. The identification only succeeds in identifying the individual if the comparison of the biometric sample to a template in the database falls within a previously set</a:t>
            </a:r>
            <a:r>
              <a:rPr lang="en-US" sz="2200" spc="-5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threshold.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70485" lvl="0" indent="-342900">
              <a:lnSpc>
                <a:spcPts val="1250"/>
              </a:lnSpc>
              <a:spcBef>
                <a:spcPct val="20000"/>
              </a:spcBef>
            </a:pPr>
            <a:r>
              <a:rPr lang="en-US" sz="30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Types of Biometrics</a:t>
            </a:r>
            <a:br>
              <a:rPr lang="en-IN" sz="3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70485" marR="10033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There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are two types of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biometrics: </a:t>
            </a:r>
            <a:endParaRPr lang="en-US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70485" marR="10033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B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ehavioral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and physical. Behavioral biometrics are generally used for verification while physical biometrics can be used for either identification or verification. </a:t>
            </a:r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Autofit/>
          </a:bodyPr>
          <a:lstStyle/>
          <a:p>
            <a:pPr marL="70485" marR="100330" lvl="0" indent="0" algn="just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 different types of biometrics under these</a:t>
            </a:r>
            <a:r>
              <a:rPr lang="en-US" sz="2200" b="1" spc="-4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includes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:‐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70485" marR="100330" lvl="0" indent="0" algn="just">
              <a:buNone/>
            </a:pPr>
            <a:endParaRPr lang="en-IN" sz="2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>
              <a:spcBef>
                <a:spcPts val="50"/>
              </a:spcBef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1. Signature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Signature 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 is a behavioural </a:t>
            </a:r>
            <a:r>
              <a:rPr lang="en-IN" sz="22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biometric. 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be operated in two different ways:</a:t>
            </a:r>
            <a:endParaRPr lang="en-IN" sz="2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arenR"/>
            </a:pPr>
            <a:r>
              <a:rPr lang="en-IN" sz="22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n-IN" sz="2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IN" sz="22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In 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mode, users write their signature on paper, digitize it through an optical scanner or a camera, and the biometric system recognizes the signature </a:t>
            </a:r>
            <a:r>
              <a:rPr lang="en-IN" sz="2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analyzing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its shape. This group is also known as "off-line".</a:t>
            </a:r>
            <a:endParaRPr lang="en-IN" sz="2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IN" sz="22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Dynamic</a:t>
            </a:r>
            <a:r>
              <a:rPr lang="en-IN" sz="2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200" dirty="0" smtClean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mode, users write their signature in a </a:t>
            </a:r>
            <a:r>
              <a:rPr lang="en-IN" sz="2200" dirty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digitizing </a:t>
            </a:r>
            <a:r>
              <a:rPr lang="en-IN" sz="2200" dirty="0" smtClean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tablet</a:t>
            </a:r>
            <a:r>
              <a:rPr lang="en-IN" sz="22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acquires the signature in real time. Another possibility is the acquisition by means of stylus-operated PDAs. Some systems also operate on smart-phones or tablets with a capacitive screen, where users can sign using a finger or an appropriate pen. Dynamic recognition is also known as "on-line</a:t>
            </a:r>
            <a:r>
              <a:rPr lang="en-IN" sz="22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en-IN" sz="2200" dirty="0" smtClean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en-IN" sz="2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3385" marR="100965" algn="just">
              <a:spcBef>
                <a:spcPts val="5"/>
              </a:spcBef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Computers can quantify,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analyse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and compare the different properties of signature to make signature recognition a viable biometric technology.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algn="just"/>
            <a:endParaRPr lang="en-IN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Offline biometrics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58" y="1600200"/>
            <a:ext cx="6781683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3291</Words>
  <Application>WPS Presentation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Times New Roman</vt:lpstr>
      <vt:lpstr>Symbol</vt:lpstr>
      <vt:lpstr>Calibri</vt:lpstr>
      <vt:lpstr>Microsoft YaHei</vt:lpstr>
      <vt:lpstr>Arial Unicode MS</vt:lpstr>
      <vt:lpstr>Office Theme</vt:lpstr>
      <vt:lpstr>Biometrics </vt:lpstr>
      <vt:lpstr>Meaning of Biometrics</vt:lpstr>
      <vt:lpstr>PowerPoint 演示文稿</vt:lpstr>
      <vt:lpstr>PowerPoint 演示文稿</vt:lpstr>
      <vt:lpstr>A biometric system can operate in the following two modes:‐</vt:lpstr>
      <vt:lpstr>Types of Biometrics </vt:lpstr>
      <vt:lpstr>PowerPoint 演示文稿</vt:lpstr>
      <vt:lpstr>PowerPoint 演示文稿</vt:lpstr>
      <vt:lpstr>Offline biometrics</vt:lpstr>
      <vt:lpstr>Online biometrics</vt:lpstr>
      <vt:lpstr>PowerPoint 演示文稿</vt:lpstr>
      <vt:lpstr>Keystroke dynamics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2020-10-20T01:28:00Z</dcterms:created>
  <dcterms:modified xsi:type="dcterms:W3CDTF">2024-08-31T09:02:20Z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2B7510F3C4CF4FBD94618D3F8AA2C515_12</vt:lpwstr>
  </property>
  <property fmtid="{D5CDD505-2E9C-101B-9397-08002B2CF9AE}" pid="3" name="KSOProductBuildVer">
    <vt:lpwstr>1033-12.2.0.17562</vt:lpwstr>
  </property>
</Properties>
</file>