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137EB-DF55-41F2-A6A3-A9CC682A2AD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EA55-C606-4BB4-AE4E-BD7281423A6D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Types of biometrics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Continue….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88840"/>
            <a:ext cx="5760640" cy="374441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just">
              <a:buSzPts val="1100"/>
              <a:buNone/>
              <a:tabLst>
                <a:tab pos="210820" algn="l"/>
              </a:tabLst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6. Eye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biometrics [ Iris/</a:t>
            </a:r>
            <a:r>
              <a:rPr lang="en-US" sz="2200" b="1" spc="-20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Retina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]:</a:t>
            </a: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70485" marR="103505" indent="0" algn="just">
              <a:spcBef>
                <a:spcPts val="10"/>
              </a:spcBef>
              <a:spcAft>
                <a:spcPts val="0"/>
              </a:spcAft>
              <a:buNone/>
            </a:pP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413385" marR="103505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Both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 iris and the veins of the retina provide patterns that can uniquely identify an individual.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413385" marR="103505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pattern of lines and colors on the eye are, as with other biometrics, analyzed, digitized, and compared against a reference sample for verification.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indent="0">
              <a:spcBef>
                <a:spcPts val="50"/>
              </a:spcBef>
              <a:spcAft>
                <a:spcPts val="0"/>
              </a:spcAft>
              <a:buNone/>
            </a:pP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Eye biometrics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16832"/>
            <a:ext cx="5904655" cy="403244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00808"/>
            <a:ext cx="6264695" cy="424847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lvl="0" indent="0" algn="just">
              <a:buSzPts val="1100"/>
              <a:buNone/>
              <a:tabLst>
                <a:tab pos="21082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7. Voice</a:t>
            </a:r>
            <a:r>
              <a:rPr lang="en-US" sz="2200" b="1" spc="-15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Verification: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buSzPts val="1100"/>
              <a:buNone/>
              <a:tabLst>
                <a:tab pos="210820" algn="l"/>
              </a:tabLst>
            </a:pP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100965" lvl="0" algn="just"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identity of a person can also be verified with his voice. It is a difficult problem for computers to identify the voice of a person.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100965" lvl="0" algn="just"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prospect of accurate voice verification offers one great advantage.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100965" lvl="0" algn="just"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It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would allow a remote identification using the phone system without any additional cost.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Voice recognition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60848"/>
            <a:ext cx="6192688" cy="324035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lvl="0" indent="0" algn="just">
              <a:buSzPts val="1100"/>
              <a:buNone/>
              <a:tabLst>
                <a:tab pos="21082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3. Hand</a:t>
            </a:r>
            <a:r>
              <a:rPr lang="en-US" sz="2200" b="1" spc="-5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geometry: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70485" marR="100965" lvl="0" indent="0" algn="just">
              <a:spcBef>
                <a:spcPts val="10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	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100965" lvl="0" algn="just">
              <a:spcBef>
                <a:spcPts val="1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This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system requires the subject to place his right hand on a plate where it is photographically captured and measured.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100965" lvl="0" algn="just">
              <a:spcBef>
                <a:spcPts val="1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Made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of 27 bones and a complex web of interconnected joints, muscles, and tendons, the human hand presents a sufficiently peculiar conformation of anatomical features to enable authentication.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100965" lvl="0" algn="just">
              <a:spcBef>
                <a:spcPts val="1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Airports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, prisons, and factories have successfully employed hand geometry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system.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Hand geometry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44824"/>
            <a:ext cx="5688632" cy="374441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5760639" cy="374441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ts val="1260"/>
              </a:lnSpc>
              <a:buSzPts val="1100"/>
              <a:buNone/>
              <a:tabLst>
                <a:tab pos="210820" algn="l"/>
              </a:tabLst>
            </a:pPr>
            <a:endParaRPr lang="en-US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lnSpc>
                <a:spcPts val="1260"/>
              </a:lnSpc>
              <a:buSzPts val="1100"/>
              <a:buNone/>
              <a:tabLst>
                <a:tab pos="210820" algn="l"/>
              </a:tabLst>
            </a:pP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4. Finger</a:t>
            </a:r>
            <a:r>
              <a:rPr lang="en-US" sz="2200" b="1" spc="-5" dirty="0" smtClean="0">
                <a:effectLst/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b="1" dirty="0" smtClean="0">
                <a:effectLst/>
                <a:latin typeface="Times New Roman" panose="02020603050405020304"/>
                <a:ea typeface="Times New Roman" panose="02020603050405020304"/>
              </a:rPr>
              <a:t>Print:</a:t>
            </a:r>
            <a:endParaRPr lang="en-US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lnSpc>
                <a:spcPts val="1260"/>
              </a:lnSpc>
              <a:buSzPts val="1100"/>
              <a:buNone/>
              <a:tabLst>
                <a:tab pos="210820" algn="l"/>
              </a:tabLst>
            </a:pPr>
            <a:endParaRPr lang="en-IN" sz="2200" b="1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413385" marR="10287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It is a forensic criminological technique, used to identify perpetrators by the fingerprints they leave behind them at crime scenes. </a:t>
            </a:r>
            <a:endParaRPr lang="en-US" sz="2200" dirty="0" smtClean="0">
              <a:effectLst/>
              <a:latin typeface="Times New Roman" panose="02020603050405020304"/>
              <a:ea typeface="Times New Roman" panose="02020603050405020304"/>
            </a:endParaRPr>
          </a:p>
          <a:p>
            <a:pPr marL="413385" marR="10287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In 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modern biometrics, the features of fingerprint called fingerprint minutiae, can be captured, analyzed, and compared electronically, with correlations drawn between a live sample and a reference sample, as with other biometric technologies</a:t>
            </a:r>
            <a:r>
              <a:rPr lang="en-US" sz="2200" dirty="0" smtClean="0">
                <a:effectLst/>
                <a:latin typeface="Times New Roman" panose="02020603050405020304"/>
                <a:ea typeface="Times New Roman" panose="02020603050405020304"/>
              </a:rPr>
              <a:t>.</a:t>
            </a:r>
            <a:endParaRPr lang="en-IN" sz="2200" dirty="0" smtClean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Finger print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624736" cy="388843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88840"/>
            <a:ext cx="4464495" cy="388843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ts val="1260"/>
              </a:lnSpc>
              <a:buSzPts val="1100"/>
              <a:buNone/>
              <a:tabLst>
                <a:tab pos="210820" algn="l"/>
              </a:tabLst>
            </a:pPr>
            <a:endParaRPr lang="en-US" sz="2200" b="1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lnSpc>
                <a:spcPts val="1260"/>
              </a:lnSpc>
              <a:buSzPts val="1100"/>
              <a:buNone/>
              <a:tabLst>
                <a:tab pos="210820" algn="l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5. Facial Recognition: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lvl="0" indent="0" algn="just">
              <a:lnSpc>
                <a:spcPts val="1260"/>
              </a:lnSpc>
              <a:buSzPts val="1100"/>
              <a:buNone/>
              <a:tabLst>
                <a:tab pos="210820" algn="l"/>
              </a:tabLst>
            </a:pPr>
            <a:endParaRPr lang="en-IN" sz="2200" b="1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lvl="0" algn="just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With good cameras and good lighting, a facial recognition system can sample faces from tremendous distances without the subject’s knowledge or consent.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lvl="0"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It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works by two methods ; facial geometry or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eigenface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comparison. Facial geometry analysis works by taking a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known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reference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point, say, and distance from eye to eye, and measuring the various features of the face in their distance and angles from this reference point. </a:t>
            </a:r>
            <a:endParaRPr lang="en-US" sz="2200" dirty="0" smtClean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413385" marR="99695" lvl="0"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Eigen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/>
                <a:ea typeface="Times New Roman" panose="02020603050405020304"/>
              </a:rPr>
              <a:t>face comparison uses a palette of about 150 facial abstractions, and compares the captured face with these abstract faces.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/>
            <a:endParaRPr lang="en-IN" sz="2200" dirty="0">
              <a:solidFill>
                <a:prstClr val="black"/>
              </a:solidFill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Times New Roman" panose="02020603050405020304"/>
                <a:ea typeface="Times New Roman" panose="02020603050405020304"/>
              </a:rPr>
              <a:t>Facial Recognition</a:t>
            </a:r>
            <a:endParaRPr lang="en-IN" sz="30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060848"/>
            <a:ext cx="6336704" cy="388843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2186</Words>
  <Application>WPS Presentation</Application>
  <PresentationFormat>On-screen Show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Types of biometrics</vt:lpstr>
      <vt:lpstr>PowerPoint 演示文稿</vt:lpstr>
      <vt:lpstr>Hand geometry</vt:lpstr>
      <vt:lpstr>PowerPoint 演示文稿</vt:lpstr>
      <vt:lpstr>PowerPoint 演示文稿</vt:lpstr>
      <vt:lpstr>Finger print</vt:lpstr>
      <vt:lpstr>PowerPoint 演示文稿</vt:lpstr>
      <vt:lpstr>PowerPoint 演示文稿</vt:lpstr>
      <vt:lpstr>Facial Recognition</vt:lpstr>
      <vt:lpstr>PowerPoint 演示文稿</vt:lpstr>
      <vt:lpstr>PowerPoint 演示文稿</vt:lpstr>
      <vt:lpstr>Eye biometrics</vt:lpstr>
      <vt:lpstr>PowerPoint 演示文稿</vt:lpstr>
      <vt:lpstr>PowerPoint 演示文稿</vt:lpstr>
      <vt:lpstr>Voice recognition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biometrics</dc:title>
  <dc:creator>user</dc:creator>
  <cp:lastModifiedBy>user</cp:lastModifiedBy>
  <cp:revision>2</cp:revision>
  <dcterms:created xsi:type="dcterms:W3CDTF">2020-11-04T02:45:00Z</dcterms:created>
  <dcterms:modified xsi:type="dcterms:W3CDTF">2024-08-31T09:02:43Z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016E75C56AD745BDA8228D2AFCB216BD_12</vt:lpwstr>
  </property>
  <property fmtid="{D5CDD505-2E9C-101B-9397-08002B2CF9AE}" pid="3" name="KSOProductBuildVer">
    <vt:lpwstr>1033-12.2.0.17562</vt:lpwstr>
  </property>
</Properties>
</file>