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Equivalent Production 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Thus the statements to be prepared are: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Statement of equivalent production (showing only quantity or units).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Statement of cost (to find element wise cost per equivalent unit).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Statement of Evaluation or Statement of Apportionment of Cost” (to find the value of output)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In process industries, at the end of an accounting period, the entire input may not be converted into finished goods.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Some units may be in semi-finished stage.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This is known as closing work in progress.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This will be carried to the next accounting period, as opening work in progress.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Work in progress consists of direct materials, direct labour and production overheads.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Meaning of Equivalent Production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Equivalent production represents production of a process in terms of completed units.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 other words, it means converting the uncompleted units into its equivalent of completed units.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It is also known as effective production.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1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1000 units of raw materials are introduced into a process. At the end of the accounting period,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800 units are completed 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and 200 units remained as incomplete (work-in progress).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Suppose on these 200 units 60% work has been done. In this case, the output of the process is not 800 units.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60%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work has been done on 200 units.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(200 x 60% = 120)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This is equal to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120 completed units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Thus the total production of the process is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920 units (i.e., 800 + 120).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 smtClean="0">
                <a:solidFill>
                  <a:srgbClr val="222222"/>
                </a:solidFill>
                <a:effectLst/>
                <a:ea typeface="Times New Roman" panose="02020603050405020304"/>
              </a:rPr>
              <a:t>Steps and Procedure of Computation of Equivalent Production</a:t>
            </a:r>
            <a:br>
              <a:rPr lang="en-IN" sz="2800" dirty="0" smtClean="0">
                <a:solidFill>
                  <a:srgbClr val="222222"/>
                </a:solidFill>
                <a:effectLst/>
                <a:ea typeface="Times New Roman" panose="02020603050405020304"/>
              </a:rPr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Ascertain equivalent production in respect of opening work-in-progress, if any. 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 this case the equivalent production is computed by taking into consideration the percentage of work required to finish now in the process. The following is the formula: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Opening WIP (Units) x % of work needed to complete</a:t>
            </a:r>
            <a:b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Suppose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in Process II there is an opening work-in-progress of 500 units, 40% complete. Then in this process 60% more work is required to be done in order to make it fully complete.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Therefore, the equivalent production in respect of opening work-in-progress will be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300 units (500 x 60%).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2. 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Find the units introduced and completed and add this to (1)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It is calculated as follows: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Units completed and transferred - Opening work-in-progress</a:t>
            </a:r>
            <a:b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Opening work-in-progress is deducted because units completed and transferred includes the opening work-in-progress which has been converted into equivalent units.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US" sz="2200" b="1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Units introduced (i.e., input) - Closing work in progress</a:t>
            </a:r>
            <a:b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3. Convert the equivalent production of closing work-in-progress and add to the above.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The formula is :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Closing work-in-progress (units)x % of work completed.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4. Obtain the total equivalent production in terms of material, labour and overhead separately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(if degree of completion is different). For this purpose 'statement of equivalent production” is prepared.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5. Find out the net process costs element wise,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i.e., materials, labour, overheads.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6.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Ascertain the cost per unit of equivalent production for each element of cost separately.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The formula is: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Material cost per unit: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Material cost                                        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Equivalent production in respect of material Labour cost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Labour cost per unit: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Labour cost                                        	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Equivalent production in respect of labour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Overhead cost :</a:t>
            </a:r>
            <a:endParaRPr lang="en-IN" sz="2200" b="1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Overhead cost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Equivalent production in respect of overheads. </a:t>
            </a: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For this purpose, </a:t>
            </a:r>
            <a:r>
              <a:rPr lang="en-IN" sz="22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Statement of Cost'</a:t>
            </a:r>
            <a: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is prepared</a:t>
            </a: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475656" y="3356992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75656" y="4509120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75656" y="5661248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IN" sz="22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7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Find out the value of opening work-in-progress, finished units and closing work-in-progress.</a:t>
            </a:r>
            <a:b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 formula is: 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Equivalent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production in respect of materials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</a:t>
            </a:r>
            <a:r>
              <a:rPr lang="en-IN" sz="22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x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Material cost per unit Equivalent production in respect of labour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</a:t>
            </a:r>
            <a:r>
              <a:rPr lang="en-IN" sz="22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x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Labour cost per unit Equivalent production in respect of overheads </a:t>
            </a:r>
            <a:r>
              <a:rPr lang="en-IN" sz="22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x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Over head cost per unit 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For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this purpose 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“Statement of Evaluation or Apportionment”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is prepared.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3880</Words>
  <Application>WPS Presentation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Office Theme</vt:lpstr>
      <vt:lpstr>Equivalent Production </vt:lpstr>
      <vt:lpstr>Introduction</vt:lpstr>
      <vt:lpstr> Meaning of Equivalent Production</vt:lpstr>
      <vt:lpstr>Example 1</vt:lpstr>
      <vt:lpstr>Steps and Procedure of Computation of Equivalent Production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15</cp:revision>
  <dcterms:created xsi:type="dcterms:W3CDTF">2021-06-14T11:55:00Z</dcterms:created>
  <dcterms:modified xsi:type="dcterms:W3CDTF">2024-08-31T07:30:49Z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84782B3576094E3CB4D1AECE2F8E8C9F_12</vt:lpwstr>
  </property>
  <property fmtid="{D5CDD505-2E9C-101B-9397-08002B2CF9AE}" pid="3" name="KSOProductBuildVer">
    <vt:lpwstr>1033-12.2.0.17562</vt:lpwstr>
  </property>
</Properties>
</file>