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3" r:id="rId3"/>
    <p:sldId id="275" r:id="rId4"/>
    <p:sldId id="268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6263-6925-453F-9825-D76ACDE3FDE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E7963-3059-492C-AB3C-98F39702217C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>
                <a:solidFill>
                  <a:srgbClr val="FF0000"/>
                </a:solidFill>
              </a:rPr>
              <a:t>Problems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Example 1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April, 2020, the following is available in respect of Process 1: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work in progress 10,000 units-60% complete.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Units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brought in the process – 50,000, Transferred to next process – 40,000 units (completed). Closing work-in-progress – 20,000 units, 75% complete. Calculate equivalent production.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				</a:t>
            </a:r>
            <a:r>
              <a:rPr lang="en-IN" sz="2200" b="1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E.P </a:t>
            </a:r>
            <a:r>
              <a:rPr lang="en-IN" sz="2200" b="1" u="sng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(units)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Opening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W.I.P - 10,000 x 40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%			  4,000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Introduced and completed (50,000 - 20,000)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30,000</a:t>
            </a: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Closing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W.I.P – 20,000 x 75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%			</a:t>
            </a:r>
            <a:r>
              <a:rPr lang="en-IN" sz="22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15,000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				</a:t>
            </a:r>
            <a:r>
              <a:rPr lang="en-IN" sz="22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49,000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Note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: Units introduced and completed can also be ascertained as follows: </a:t>
            </a: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Completed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and transferred - Opening W.I.P </a:t>
            </a: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=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40,000 - 10,000 = </a:t>
            </a:r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30,000 units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Example 2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100 units have been introduced in Process A. At the end of the process 20 units remained incomplete (which is 40% complete). Total costs incurred in the process are amounted to </a:t>
            </a:r>
            <a:r>
              <a:rPr lang="en-IN" sz="2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Rs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3,520. Ascertain the cost per completed unit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</a:t>
            </a: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Solution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					</a:t>
            </a:r>
            <a:r>
              <a:rPr lang="en-IN" sz="2200" b="1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E.P</a:t>
            </a:r>
            <a:b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Introduced and completed 100 - 20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	80</a:t>
            </a:r>
            <a:endParaRPr lang="en-IN" sz="2200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Closing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W.I.P (20 x 40%)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		</a:t>
            </a:r>
            <a:r>
              <a:rPr lang="en-IN" sz="22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8</a:t>
            </a:r>
            <a:endParaRPr lang="en-IN" sz="2200" u="sng" dirty="0" smtClean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Total							</a:t>
            </a:r>
            <a:r>
              <a:rPr lang="en-IN" sz="22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88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Cost </a:t>
            </a: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per completed 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unit		= </a:t>
            </a:r>
            <a:r>
              <a:rPr lang="en-IN" sz="2200" u="sng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3,520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=   </a:t>
            </a:r>
            <a:r>
              <a:rPr lang="en-IN" sz="22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Rs</a:t>
            </a: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40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IN" sz="2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				      88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When the percentage of completion is different (only equivalent units):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In case the degree of completion as regards cost elements is different, equivalent production should be ascertained separately for different cost elements by taking into consideration the percentage of completion.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Example 2</a:t>
            </a: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During June, 2011, in Process A 2,000 units have been introduced. At the end of the process 460 units remained as closing work-in-progress, on which the degree of completion is: Material 75% complete, labour 50% complete and overheads 50% complete. Calculate effective production.</a:t>
            </a:r>
            <a:br>
              <a:rPr lang="en-IN" sz="2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556790"/>
          <a:ext cx="7848873" cy="4426266"/>
        </p:xfrm>
        <a:graphic>
          <a:graphicData uri="http://schemas.openxmlformats.org/drawingml/2006/table">
            <a:tbl>
              <a:tblPr/>
              <a:tblGrid>
                <a:gridCol w="1152128"/>
                <a:gridCol w="1008112"/>
                <a:gridCol w="1570262"/>
                <a:gridCol w="653709"/>
                <a:gridCol w="575265"/>
                <a:gridCol w="653709"/>
                <a:gridCol w="536042"/>
                <a:gridCol w="601413"/>
                <a:gridCol w="522968"/>
                <a:gridCol w="575265"/>
              </a:tblGrid>
              <a:tr h="548842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Statement of Equivalent Production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390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Input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Output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Equivalent Production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39073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Material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Labour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Overhead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439073"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%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40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 i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ntroduced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Completed &amp;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Transferred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(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2000-460)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1540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18140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Closing W.I.P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460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345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230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230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140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2000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1885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1770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1770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2447</Words>
  <Application>WPS Presentation</Application>
  <PresentationFormat>On-screen Show (4:3)</PresentationFormat>
  <Paragraphs>174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Calibri</vt:lpstr>
      <vt:lpstr>Office Theme</vt:lpstr>
      <vt:lpstr>PowerPoint 演示文稿</vt:lpstr>
      <vt:lpstr>Example 1</vt:lpstr>
      <vt:lpstr>Solution </vt:lpstr>
      <vt:lpstr>Example 2</vt:lpstr>
      <vt:lpstr>When the percentage of completion is different (only equivalent units):</vt:lpstr>
      <vt:lpstr>Example 2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22</cp:revision>
  <dcterms:created xsi:type="dcterms:W3CDTF">2021-06-14T11:55:00Z</dcterms:created>
  <dcterms:modified xsi:type="dcterms:W3CDTF">2024-08-31T07:31:28Z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94AD9EFCD90B4996B4A319E8A9A896B1_12</vt:lpwstr>
  </property>
  <property fmtid="{D5CDD505-2E9C-101B-9397-08002B2CF9AE}" pid="3" name="KSOProductBuildVer">
    <vt:lpwstr>1033-12.2.0.17562</vt:lpwstr>
  </property>
</Properties>
</file>