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5" r:id="rId5"/>
    <p:sldId id="261" r:id="rId6"/>
    <p:sldId id="264" r:id="rId7"/>
    <p:sldId id="263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FIFO Method-continue..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Example 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the following details,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Equivalent production, Cost per unit of equivalent production and prepare necessary accounts.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No.of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units introduced in the process 4000 Nos.;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umber of  units completed and transferred to process B 3200;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No</a:t>
            </a: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of units in process at the end of the period 800Nos</a:t>
            </a:r>
            <a:r>
              <a:rPr lang="en-US" sz="2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of completion - 	Materials 80%: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70%; Overheads 70%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process losses at the end of the process 200 units;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scrap Rs.1 per unit;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raw materials Rs.7480,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wages Rs.10680; 	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Overheads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7120.</a:t>
            </a:r>
            <a:endParaRPr lang="en-I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17" y="1052735"/>
          <a:ext cx="8496948" cy="5391205"/>
        </p:xfrm>
        <a:graphic>
          <a:graphicData uri="http://schemas.openxmlformats.org/drawingml/2006/table">
            <a:tbl>
              <a:tblPr/>
              <a:tblGrid>
                <a:gridCol w="1098743"/>
                <a:gridCol w="659246"/>
                <a:gridCol w="1914422"/>
                <a:gridCol w="792088"/>
                <a:gridCol w="576064"/>
                <a:gridCol w="648072"/>
                <a:gridCol w="648072"/>
                <a:gridCol w="792088"/>
                <a:gridCol w="792088"/>
                <a:gridCol w="576065"/>
              </a:tblGrid>
              <a:tr h="396251">
                <a:tc gridSpan="10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Statement of Equivalent Production(Units)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9625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Input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Output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Equivalent Production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96251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594683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450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 introduced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Normal loss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-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468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 completed &amp;Transferred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Closing WIP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800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80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70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560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70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560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916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1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3840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3760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3760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83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Less : Abnormal gain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3640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3560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3560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923928" y="515719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340769"/>
          <a:ext cx="8136905" cy="5318886"/>
        </p:xfrm>
        <a:graphic>
          <a:graphicData uri="http://schemas.openxmlformats.org/drawingml/2006/table">
            <a:tbl>
              <a:tblPr/>
              <a:tblGrid>
                <a:gridCol w="3240360"/>
                <a:gridCol w="1008112"/>
                <a:gridCol w="1864856"/>
                <a:gridCol w="2023577"/>
              </a:tblGrid>
              <a:tr h="3714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 of Cost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641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Elemets ofcost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Equivalent Production (units)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387"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                      7480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Less: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Scrap value of 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loss                   </a:t>
                      </a:r>
                      <a:r>
                        <a:rPr lang="en-US" sz="20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20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50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IN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Labour   </a:t>
                      </a:r>
                      <a:endParaRPr kumimoji="0" lang="en-IN" sz="20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10680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6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IN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Overhead</a:t>
                      </a:r>
                      <a:endParaRPr kumimoji="0" lang="en-IN" sz="20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3560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17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80920" cy="5184578"/>
        </p:xfrm>
        <a:graphic>
          <a:graphicData uri="http://schemas.openxmlformats.org/drawingml/2006/table">
            <a:tbl>
              <a:tblPr/>
              <a:tblGrid>
                <a:gridCol w="1791484"/>
                <a:gridCol w="1741374"/>
                <a:gridCol w="1469937"/>
                <a:gridCol w="1290370"/>
                <a:gridCol w="1185971"/>
                <a:gridCol w="801784"/>
              </a:tblGrid>
              <a:tr h="604028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Statement of Evaluation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047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Production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Elements of 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Equivalent production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Cost per unit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Total cost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5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(Units)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35235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Transferred to process B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6400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9600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22400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3200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6400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50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Abnormal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 gain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  <a:p>
                      <a:pPr algn="ctr" rtl="0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52350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Closing Work in Progress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1280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4080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560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7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1680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5235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560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1120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52350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27880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4344376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 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7480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10680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Process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B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7120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Balance c/d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(work in progress)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r>
                        <a:rPr lang="en-US" dirty="0" smtClean="0"/>
                        <a:t>To Abnormal gain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26680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26680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2328478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 Loss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Process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Abnormal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gain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371703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3000444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Abnormal Gain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Normal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Process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 A/c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Costing P&amp;L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2930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3275</Words>
  <Application>WPS Presentation</Application>
  <PresentationFormat>On-screen Show (4:3)</PresentationFormat>
  <Paragraphs>630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Calibri</vt:lpstr>
      <vt:lpstr>Office Theme</vt:lpstr>
      <vt:lpstr>FIFO Method-continue..</vt:lpstr>
      <vt:lpstr>Example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on equivalent production</dc:title>
  <dc:creator>user</dc:creator>
  <cp:lastModifiedBy>user</cp:lastModifiedBy>
  <cp:revision>33</cp:revision>
  <dcterms:created xsi:type="dcterms:W3CDTF">2021-06-24T02:49:00Z</dcterms:created>
  <dcterms:modified xsi:type="dcterms:W3CDTF">2024-08-31T07:32:22Z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C3A19C930F46466CB89C00EE42958C95_12</vt:lpwstr>
  </property>
  <property fmtid="{D5CDD505-2E9C-101B-9397-08002B2CF9AE}" pid="3" name="KSOProductBuildVer">
    <vt:lpwstr>1033-12.2.0.17562</vt:lpwstr>
  </property>
</Properties>
</file>