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5" r:id="rId6"/>
    <p:sldId id="261" r:id="rId7"/>
    <p:sldId id="266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9AEA-42ED-4CFC-8A8E-4008B91D768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2B72-0ABC-45F2-80A8-1AAB5FD11293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LIFO Method</a:t>
            </a:r>
            <a:endParaRPr lang="en-US" sz="3000" b="1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this method, the units lastly entering in the process are completed first.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there is a different impact on the cost of completed units and closing inventory of work in progress.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completed units will be shown at their current cost and the closing inventory of work-in-progress will continue to appear at the cost of work in progress along with current cost of work-in-progress, if any.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Example 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the following information relating to the month of January, 2016, calculate the equivalent production units and the value of finished production and work-in-progress using LIFO method.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work in progress on 1</a:t>
            </a:r>
            <a:r>
              <a:rPr lang="en-US" sz="21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January 15000 units :50% complete.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:    Materials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18000;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Rs.24000;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Overheads Rs.24,000;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Units introduced into the process: 30,000 units.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: Materials Rs.90,000 ;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Rs.157500; Overheads: Rs.2,10,000.</a:t>
            </a: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period 22500 units were completed and transferred to the next process. Closing work –in- progress on 31</a:t>
            </a:r>
            <a:r>
              <a:rPr lang="en-US" sz="21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January : 22500 units; 50% complete.</a:t>
            </a:r>
            <a:endParaRPr lang="en-I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4" y="1412778"/>
          <a:ext cx="8352926" cy="5040557"/>
        </p:xfrm>
        <a:graphic>
          <a:graphicData uri="http://schemas.openxmlformats.org/drawingml/2006/table">
            <a:tbl>
              <a:tblPr/>
              <a:tblGrid>
                <a:gridCol w="1368150"/>
                <a:gridCol w="792088"/>
                <a:gridCol w="1656184"/>
                <a:gridCol w="792088"/>
                <a:gridCol w="468053"/>
                <a:gridCol w="756083"/>
                <a:gridCol w="509200"/>
                <a:gridCol w="858952"/>
                <a:gridCol w="406331"/>
                <a:gridCol w="745797"/>
              </a:tblGrid>
              <a:tr h="339369">
                <a:tc gridSpan="10">
                  <a:txBody>
                    <a:bodyPr/>
                    <a:lstStyle/>
                    <a:p>
                      <a:pPr algn="ctr" rtl="0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Statement of Equivalent Production(Units)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1108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Input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Output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Equivalent Production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81791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Labour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Overhead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296948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296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Opening W.I.P 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Units completed &amp;Transferred 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22178"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 introduced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30,000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Closing Work-in- progress: 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7500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3750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3750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3750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6782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Of the units introduced during the period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</a:tr>
              <a:tr h="772296"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Of the opening Work-in-Progress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15000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809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45,000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45,000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26,250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26,250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26,250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539552" y="594928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340768"/>
          <a:ext cx="8136905" cy="5117679"/>
        </p:xfrm>
        <a:graphic>
          <a:graphicData uri="http://schemas.openxmlformats.org/drawingml/2006/table">
            <a:tbl>
              <a:tblPr/>
              <a:tblGrid>
                <a:gridCol w="2520280"/>
                <a:gridCol w="1152128"/>
                <a:gridCol w="2440920"/>
                <a:gridCol w="2023577"/>
              </a:tblGrid>
              <a:tr h="43204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Statement of Cost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89253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Elemets ofcost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Equivalent Production (units)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per </a:t>
                      </a:r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completed units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678">
                <a:tc>
                  <a:txBody>
                    <a:bodyPr/>
                    <a:lstStyle/>
                    <a:p>
                      <a:pPr algn="ctr" fontAlgn="b"/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26,250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3.43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6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IN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Labour   </a:t>
                      </a:r>
                      <a:endParaRPr kumimoji="0" lang="en-IN" sz="2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1,57,500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26,250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6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IN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Overhead</a:t>
                      </a:r>
                      <a:endParaRPr kumimoji="0" lang="en-IN" sz="2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2,10,000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26,250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000"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4,57,500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17.43</a:t>
                      </a:r>
                      <a:endParaRPr lang="en-US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en-IN" sz="2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268764"/>
          <a:ext cx="8064896" cy="5723868"/>
        </p:xfrm>
        <a:graphic>
          <a:graphicData uri="http://schemas.openxmlformats.org/drawingml/2006/table">
            <a:tbl>
              <a:tblPr/>
              <a:tblGrid>
                <a:gridCol w="1494588"/>
                <a:gridCol w="1494588"/>
                <a:gridCol w="1091553"/>
                <a:gridCol w="1293071"/>
                <a:gridCol w="1297267"/>
                <a:gridCol w="1393829"/>
              </a:tblGrid>
              <a:tr h="340581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Statement of Evaluation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892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Production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Elements of cost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Equivalent production (Units)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Cost per unit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Cost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Total cost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81"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Units completely  processed during the period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Materials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22500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3.43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77175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3,92,175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88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Labour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22500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6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135000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440230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Overheads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22500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180000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40581"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Closing Work in Progress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Materials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3750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3.43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12862.5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rtl="0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131362.5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81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Labour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3750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6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22500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40581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Overheads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3750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30000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40581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65362.5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4058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Add cost of opening WIP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Materials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18000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40581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Labour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24000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40581">
                <a:tc vMerge="1"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Overheads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24000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40581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</a:rPr>
                        <a:t>66,000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/>
                      </a:endParaRP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3788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Total 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5,23,538</a:t>
                      </a:r>
                      <a:endParaRPr lang="en-IN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523000(Rounded)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352929" cy="4344376"/>
        </p:xfrm>
        <a:graphic>
          <a:graphicData uri="http://schemas.openxmlformats.org/drawingml/2006/table">
            <a:tbl>
              <a:tblPr/>
              <a:tblGrid>
                <a:gridCol w="2183877"/>
                <a:gridCol w="1020205"/>
                <a:gridCol w="899113"/>
                <a:gridCol w="2089493"/>
                <a:gridCol w="864096"/>
                <a:gridCol w="1296145"/>
              </a:tblGrid>
              <a:tr h="32789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</a:t>
                      </a:r>
                      <a:r>
                        <a:rPr lang="en-IN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430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 Opening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WIP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Finished stock account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392175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90000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Labour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157500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closing work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 progress 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131362.5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overhead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210000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4307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45000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523000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45000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523000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(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Rounded)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5661248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3467</Words>
  <Application>WPS Presentation</Application>
  <PresentationFormat>On-screen Show (4:3)</PresentationFormat>
  <Paragraphs>501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Calibri</vt:lpstr>
      <vt:lpstr>Arial</vt:lpstr>
      <vt:lpstr>Times New Roman</vt:lpstr>
      <vt:lpstr>Microsoft YaHei</vt:lpstr>
      <vt:lpstr>Arial Unicode MS</vt:lpstr>
      <vt:lpstr>Calibri</vt:lpstr>
      <vt:lpstr>Office Theme</vt:lpstr>
      <vt:lpstr>LIFO Method</vt:lpstr>
      <vt:lpstr>PowerPoint 演示文稿</vt:lpstr>
      <vt:lpstr>Example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on equivalent production</dc:title>
  <dc:creator>user</dc:creator>
  <cp:lastModifiedBy>user</cp:lastModifiedBy>
  <cp:revision>32</cp:revision>
  <dcterms:created xsi:type="dcterms:W3CDTF">2021-06-24T02:49:00Z</dcterms:created>
  <dcterms:modified xsi:type="dcterms:W3CDTF">2024-08-31T07:32:33Z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1F2330B38EDD4572976D7353118F5FED_12</vt:lpwstr>
  </property>
  <property fmtid="{D5CDD505-2E9C-101B-9397-08002B2CF9AE}" pid="3" name="KSOProductBuildVer">
    <vt:lpwstr>1033-12.2.0.17562</vt:lpwstr>
  </property>
</Properties>
</file>