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2796-E52A-468E-9647-FBCDCF5DDE6F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CA54-C9BD-4D69-B17C-0B1CEE430432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Computation of profit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Profit may be calculated either as a % of cost or selling price.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nothing is given, % of profit should be presumed to be on cost.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given percentage of profit is on cost, the amount of profit calculated easily: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Profit =</a:t>
            </a:r>
            <a: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Total Cost x </a:t>
            </a:r>
            <a:r>
              <a:rPr lang="en-IN" sz="22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% of Profit</a:t>
            </a:r>
            <a:b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	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100</a:t>
            </a:r>
            <a:endParaRPr lang="en-IN" sz="22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3.    If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percentage of profit is given </a:t>
            </a: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on transfer price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, then profit is    </a:t>
            </a: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computed 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as follows: </a:t>
            </a:r>
            <a:endParaRPr lang="en-IN" sz="22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Profit </a:t>
            </a:r>
            <a:r>
              <a:rPr lang="en-IN" sz="22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=           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Total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Cost x  </a:t>
            </a:r>
            <a:r>
              <a:rPr lang="en-IN" sz="22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% of </a:t>
            </a:r>
            <a:r>
              <a:rPr lang="en-IN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Profit on sales</a:t>
            </a:r>
            <a:br>
              <a:rPr lang="en-IN" sz="22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   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                           </a:t>
            </a:r>
            <a:r>
              <a:rPr lang="en-IN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100- % of </a:t>
            </a:r>
            <a:r>
              <a:rPr lang="en-IN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Profit on sales</a:t>
            </a:r>
            <a:br>
              <a:rPr lang="en-IN" sz="2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given percentage of profit is on selling price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calculation of profit becomes difficult because we do not know the selling price. In such situation,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% of profit on selling price should be converted into percentage of profit on cost.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Suppose selling price 			=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	100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Less profit (20% on selling price)		=	</a:t>
            </a:r>
            <a:r>
              <a:rPr lang="en-US" sz="2200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</a:t>
            </a:r>
            <a:endParaRPr lang="en-US" sz="22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Cost 					=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80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% of profit 				=   20/80x 100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=	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20% (1/5) on selling price will be equal to 25% (1/4) on cost.</a:t>
            </a:r>
            <a:endParaRPr lang="en-IN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Thus we get: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of profit on selling price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of profit on cost</a:t>
            </a:r>
            <a:endParaRPr lang="en-US" sz="2200" b="1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1/10 on selling price			1/9 on cost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1/9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selling price	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1/8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1/8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selling price	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1/7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1/7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selling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1/6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cost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1/6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selling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1/5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cost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1/5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selling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1/4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cost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1/4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selling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	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cost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1/3 on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cost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In the examination questions, the percentage of profit to be added may be given </a:t>
            </a: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either on cost or on transfer price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</a:t>
            </a:r>
            <a:endParaRPr lang="en-IN" sz="22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lvl="0"/>
            <a:endParaRPr lang="en-IN" sz="22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2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.    If percentage of profit is given </a:t>
            </a: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on transfer price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, then profit is    computed as follows: </a:t>
            </a:r>
            <a:endParaRPr lang="en-IN" sz="2200" dirty="0">
              <a:solidFill>
                <a:srgbClr val="222222"/>
              </a:solidFill>
              <a:latin typeface="Times New Roman" panose="02020603050405020304" pitchFamily="18" charset="0"/>
              <a:ea typeface="Times New Roman" panose="02020603050405020304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</a:t>
            </a: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Total Cost x  </a:t>
            </a:r>
            <a:r>
              <a:rPr lang="en-IN" sz="22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% of Profit</a:t>
            </a:r>
            <a:br>
              <a:rPr lang="en-IN" sz="2200" b="1" u="sng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r>
              <a:rPr lang="en-IN" sz="2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		     100- % of profit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br>
              <a:rPr lang="en-IN" sz="22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</a:b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1730</Words>
  <Application>WPS Presentation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Times New Roman</vt:lpstr>
      <vt:lpstr>Times New Roman</vt:lpstr>
      <vt:lpstr>Calibri</vt:lpstr>
      <vt:lpstr>Microsoft YaHei</vt:lpstr>
      <vt:lpstr>Arial Unicode MS</vt:lpstr>
      <vt:lpstr>Office Theme</vt:lpstr>
      <vt:lpstr>Computation of profit</vt:lpstr>
      <vt:lpstr>PowerPoint 演示文稿</vt:lpstr>
      <vt:lpstr>PowerPoint 演示文稿</vt:lpstr>
      <vt:lpstr>Thus we get: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 of profit</dc:title>
  <dc:creator>user</dc:creator>
  <cp:lastModifiedBy>user</cp:lastModifiedBy>
  <cp:revision>9</cp:revision>
  <dcterms:created xsi:type="dcterms:W3CDTF">2021-08-24T01:49:00Z</dcterms:created>
  <dcterms:modified xsi:type="dcterms:W3CDTF">2024-08-31T07:33:12Z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56EA02FD09514620A8187E0043A5FA8C_12</vt:lpwstr>
  </property>
  <property fmtid="{D5CDD505-2E9C-101B-9397-08002B2CF9AE}" pid="3" name="KSOProductBuildVer">
    <vt:lpwstr>1033-12.2.0.17562</vt:lpwstr>
  </property>
</Properties>
</file>