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06347-72FB-405B-810C-A1267032355C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5FA85-682C-4F0C-8AF1-8A2DBDFD4AB1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8887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3200" b="1" dirty="0">
                <a:solidFill>
                  <a:srgbClr val="FF0000"/>
                </a:solidFill>
                <a:ea typeface="Calibri" panose="020F0502020204030204"/>
                <a:cs typeface="Times New Roman" panose="02020603050405020304"/>
              </a:rPr>
              <a:t>Depository Receipts</a:t>
            </a:r>
            <a:br>
              <a:rPr lang="en-IN" sz="3200" b="1" dirty="0">
                <a:solidFill>
                  <a:srgbClr val="FF0000"/>
                </a:solidFill>
                <a:ea typeface="Calibri" panose="020F0502020204030204"/>
                <a:cs typeface="Times New Roman" panose="02020603050405020304"/>
              </a:rPr>
            </a:br>
            <a:r>
              <a:rPr lang="en-US" altLang="en-IN" sz="2220" b="1" dirty="0">
                <a:solidFill>
                  <a:srgbClr val="002060"/>
                </a:solidFill>
                <a:sym typeface="+mn-ea"/>
              </a:rPr>
              <a:t>Prepared by </a:t>
            </a:r>
            <a:br>
              <a:rPr lang="en-US" altLang="en-IN" sz="2220" b="1" dirty="0">
                <a:solidFill>
                  <a:srgbClr val="002060"/>
                </a:solidFill>
                <a:sym typeface="+mn-ea"/>
              </a:rPr>
            </a:br>
            <a:br>
              <a:rPr lang="en-US" altLang="en-IN" sz="222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2220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sz="222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2220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sz="2220" b="1" dirty="0">
                <a:solidFill>
                  <a:srgbClr val="002060"/>
                </a:solidFill>
                <a:sym typeface="+mn-ea"/>
              </a:rPr>
            </a:br>
            <a:r>
              <a:rPr lang="en-US" altLang="en-IN" sz="2220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br>
              <a:rPr lang="en-IN" sz="2220" b="1" dirty="0">
                <a:solidFill>
                  <a:srgbClr val="FF0000"/>
                </a:solidFill>
                <a:ea typeface="Calibri" panose="020F0502020204030204"/>
                <a:cs typeface="Times New Roman" panose="02020603050405020304"/>
              </a:rPr>
            </a:br>
            <a:endParaRPr lang="en-IN" sz="2220" b="1" dirty="0">
              <a:solidFill>
                <a:srgbClr val="FF0000"/>
              </a:solidFill>
              <a:ea typeface="Calibri" panose="020F0502020204030204"/>
              <a:cs typeface="Times New Roman" panose="020206030504050203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3000" b="1" dirty="0">
                <a:ea typeface="Calibri" panose="020F0502020204030204"/>
                <a:cs typeface="Times New Roman" panose="02020603050405020304"/>
              </a:rPr>
              <a:t>Depository Receipts</a:t>
            </a:r>
            <a:br>
              <a:rPr lang="en-IN" sz="3000" b="1" dirty="0"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receipts are commonly used to raise equity finance.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receipt is a negotiable certificate issued by a financial institution (depository bank) to represent ownership of shares.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system the shares of the company registered in one country are deposited with a local custodian appointed by the depository bank.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This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will issue receipts against the deposit of shares. Such receipts are called depository receipts.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Thus, a receipt issued by a 'Depository' of a country against the deposit of shares issued by a domestic company which is eligible for issue to foreign investors and is eligible for trading on an overseas stock exchange, is called Depository Receipt'.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receipt is a type of negotiable financial security.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receipts are equity instruments.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They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are traded in OTC market as well as listed in exchange and traded. They are bearer instruments.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There are three types of depository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receipts: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They are Global Depository Receipts (GDRs),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American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Receipts (ADRs), and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International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Receipts.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000" b="1" dirty="0">
                <a:ea typeface="Calibri" panose="020F0502020204030204"/>
                <a:cs typeface="Times New Roman" panose="02020603050405020304"/>
              </a:rPr>
              <a:t>Global Depository Receipts (GDRs)</a:t>
            </a: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receipts that are traded on the stock exchanges in all parts of the globe except the United States of America are called 'Global Depository Receipts' (GDRs).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These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are commonly listed on European stock exchanges, such as the Luxembourg and London stock exchanges or on the Asian stock exchanges such as the Dubai and Singapore stock exchanges.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It is an instrument in the form of a depository receipt or a certificate issued by the Overseas Depository Bank and issued outside the country to non-residents against ordinary shares of the issuing company.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Overseas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Depository Bank is a bank authorized by the issuing company to issue GDRs against the ordinary shares of the issuing company. </a:t>
            </a: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lvl="0"/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 bank certificate issued in more than one country for shares in a foreign company is known as GDR.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IN" sz="2200" dirty="0" smtClean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purpose of the Global Depository Receipt (GDR) is to help international companies to seek financing of their operations from investors in different countries around the world.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3000" b="1" dirty="0">
                <a:ea typeface="Calibri" panose="020F0502020204030204"/>
                <a:cs typeface="Times New Roman" panose="02020603050405020304"/>
              </a:rPr>
              <a:t>American Depository Receipts (ADRs)</a:t>
            </a:r>
            <a:br>
              <a:rPr lang="en-IN" sz="3000" b="1" dirty="0">
                <a:ea typeface="Calibri" panose="020F0502020204030204"/>
                <a:cs typeface="Times New Roman" panose="02020603050405020304"/>
              </a:rPr>
            </a:br>
            <a:endParaRPr lang="en-IN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I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 American company wants foreign investment then the company will release ADR for foreign investors through a depository bank.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 American Depository Receipt (ADR), is a negotiable certificate, issued by a US bank, denominated in US dollars representing securities of a foreign company trading in the 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United including </a:t>
            </a:r>
            <a:r>
              <a:rPr lang="en-IN" sz="2200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Asian crisis, the Russian crisis, and the near-collapse of Long Term Capital Management (LTCM).</a:t>
            </a: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2679</Words>
  <Application>WPS Presentation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8" baseType="lpstr">
      <vt:lpstr>Arial</vt:lpstr>
      <vt:lpstr>SimSun</vt:lpstr>
      <vt:lpstr>Wingdings</vt:lpstr>
      <vt:lpstr>Calibri</vt:lpstr>
      <vt:lpstr>Times New Roman</vt:lpstr>
      <vt:lpstr>Times New Roman</vt:lpstr>
      <vt:lpstr>Microsoft YaHei</vt:lpstr>
      <vt:lpstr>Arial Unicode MS</vt:lpstr>
      <vt:lpstr>Calibri</vt:lpstr>
      <vt:lpstr>Office Theme</vt:lpstr>
      <vt:lpstr>Depository Receipts </vt:lpstr>
      <vt:lpstr>Depository Receipts </vt:lpstr>
      <vt:lpstr>PowerPoint 演示文稿</vt:lpstr>
      <vt:lpstr>PowerPoint 演示文稿</vt:lpstr>
      <vt:lpstr>Global Depository Receipts (GDRs)</vt:lpstr>
      <vt:lpstr>PowerPoint 演示文稿</vt:lpstr>
      <vt:lpstr>PowerPoint 演示文稿</vt:lpstr>
      <vt:lpstr>American Depository Receipts (ADRs)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Features of Euro bond</dc:title>
  <dc:creator>user</dc:creator>
  <cp:lastModifiedBy>user</cp:lastModifiedBy>
  <cp:revision>23</cp:revision>
  <dcterms:created xsi:type="dcterms:W3CDTF">2021-01-16T03:46:00Z</dcterms:created>
  <dcterms:modified xsi:type="dcterms:W3CDTF">2024-08-31T07:11:20Z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4E96186E60194D048259EA6FE76A1DD6_12</vt:lpwstr>
  </property>
  <property fmtid="{D5CDD505-2E9C-101B-9397-08002B2CF9AE}" pid="3" name="KSOProductBuildVer">
    <vt:lpwstr>1033-12.2.0.17562</vt:lpwstr>
  </property>
</Properties>
</file>