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59383-BFDB-44B0-B9A2-38EC84100A5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720B1-92D3-406D-8C63-46E2EECC91E1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FOREIGN EXCHANGE MARKET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9980"/>
            <a:ext cx="6400800" cy="2455545"/>
          </a:xfrm>
        </p:spPr>
        <p:txBody>
          <a:bodyPr>
            <a:normAutofit fontScale="7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Module 2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Foreign exchange market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Foreign exchange market is the market in which foreign currencies are bought and sold.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The buyers and sellers include individuals, firms, foreign exchange brokers, commercial banks and the central bank.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 Like any other market, foreign exchange market is a system in which the transactions are not confined to only one or few foreign currencies.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There are a large number of foreign currencies which are traded, converted and exchanged in the foreign exchange market. </a:t>
            </a:r>
            <a:endParaRPr lang="en-IN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>
                <a:solidFill>
                  <a:srgbClr val="000000"/>
                </a:solidFill>
                <a:latin typeface="Times New Roman" panose="02020603050405020304"/>
              </a:rPr>
              <a:t>The foreign exchange market assists international trade and investment by enabling currency conversion. </a:t>
            </a:r>
            <a:endParaRPr lang="en-IN" sz="220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en-IN" sz="2200" b="1" dirty="0" smtClean="0">
                <a:solidFill>
                  <a:srgbClr val="000000"/>
                </a:solidFill>
                <a:latin typeface="Times New Roman" panose="02020603050405020304"/>
              </a:rPr>
              <a:t>For </a:t>
            </a:r>
            <a:r>
              <a:rPr lang="en-IN" sz="2200" b="1" dirty="0">
                <a:solidFill>
                  <a:srgbClr val="000000"/>
                </a:solidFill>
                <a:latin typeface="Times New Roman" panose="02020603050405020304"/>
              </a:rPr>
              <a:t>example,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/>
              </a:rPr>
              <a:t> it permits a business in the United States to import goods from the European Union member states especially Euro zone members and pay Euros, even though its income is in United States dollars. </a:t>
            </a:r>
            <a:endParaRPr lang="en-IN" sz="220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r>
              <a:rPr lang="en-IN" sz="2200" dirty="0" smtClean="0">
                <a:solidFill>
                  <a:srgbClr val="000000"/>
                </a:solidFill>
                <a:latin typeface="Times New Roman" panose="02020603050405020304"/>
              </a:rPr>
              <a:t>The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/>
              </a:rPr>
              <a:t>foreign exchange market (</a:t>
            </a:r>
            <a:r>
              <a:rPr lang="en-IN" sz="2200" dirty="0" err="1">
                <a:solidFill>
                  <a:srgbClr val="000000"/>
                </a:solidFill>
                <a:latin typeface="Times New Roman" panose="02020603050405020304"/>
              </a:rPr>
              <a:t>forex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/>
              </a:rPr>
              <a:t>, FX, or currency market) is a form of exchange for the global decentralized trading of international currencies.</a:t>
            </a:r>
            <a:endParaRPr lang="en-IN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200" b="1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Characteristics of foreign exchange market </a:t>
            </a:r>
            <a:br>
              <a:rPr lang="en-IN" sz="320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Electronic market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lnSpc>
                <a:spcPct val="150000"/>
              </a:lnSpc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Geographical Dispersal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lnSpc>
                <a:spcPct val="150000"/>
              </a:lnSpc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Transfer of purchasing power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lnSpc>
                <a:spcPct val="150000"/>
              </a:lnSpc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Intermediary Volume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lnSpc>
                <a:spcPct val="150000"/>
              </a:lnSpc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Provision of credit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lnSpc>
                <a:spcPct val="150000"/>
              </a:lnSpc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Minimizing Risk.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lnSpc>
                <a:spcPct val="150000"/>
              </a:lnSpc>
            </a:pPr>
            <a:endParaRPr lang="en-IN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b="1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Functions of Foreign Exchange Market 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1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1. Transfer Function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The basic function of the foreign exchange market is to facilitate the conversion of one currency into another, i.e., to accomplish transfers of purchasing power between two countries.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This transfer of purchasing power is affected through a variety of credit instruments, such as telegraphic transfers, bank draft and foreign bills.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In performing the transfer function, the foreign exchange market carries out payments internationally by clearing debts in both directions simultaneously, analogous to domestic clearings.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1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2. Credit Function </a:t>
            </a:r>
            <a:endParaRPr lang="en-IN" sz="2200" b="1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 marL="0" indent="0">
              <a:buNone/>
            </a:pP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It provides credit for foreign trade. Bills of exchange, with maturity period of three months, are generally used for international payments.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Credit is required for this period in order to enable the importer to take possession of goods, sell them and obtain money to pay off the bill.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1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3. Hedging Function </a:t>
            </a:r>
            <a:endParaRPr lang="en-IN" sz="2200" b="1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 marL="0" indent="0">
              <a:buNone/>
            </a:pP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A third function of the foreign exchange market is to hedge foreign exchange risks.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 Hedging means the avoidance of a foreign exchange risk.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In a free exchange market when exchange rate, i. e., the price of one currency in terms of another currency, change, there may be a gain or loss to the party concerned. </a:t>
            </a:r>
            <a:endParaRPr lang="en-IN" sz="2200" b="0" i="0" u="none" strike="noStrike" baseline="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0" i="0" u="none" strike="noStrike" baseline="0" dirty="0" smtClean="0">
                <a:solidFill>
                  <a:srgbClr val="000000"/>
                </a:solidFill>
                <a:latin typeface="Times New Roman" panose="02020603050405020304"/>
              </a:rPr>
              <a:t>Under this condition, a person or a firm undertakes a great exchange risk if there are huge amounts of net claims or net liabilities which are to be met in foreign money. </a:t>
            </a:r>
            <a:endParaRPr lang="en-IN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200" dirty="0">
                <a:solidFill>
                  <a:srgbClr val="000000"/>
                </a:solidFill>
                <a:latin typeface="Times New Roman" panose="02020603050405020304"/>
              </a:rPr>
              <a:t>For this the exchange market provides facilities for hedging anticipated or actual claims or liabilities through forward contracts in exchange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/>
              </a:rPr>
              <a:t>.</a:t>
            </a:r>
            <a:endParaRPr lang="en-IN" sz="220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srgbClr val="000000"/>
                </a:solidFill>
                <a:latin typeface="Times New Roman" panose="02020603050405020304"/>
              </a:rPr>
              <a:t>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/>
              </a:rPr>
              <a:t>A forward contract which is normally for three months is a contract to buy or sell foreign exchange against another currency at some fixed date in the future at a price agreed upon now. No money passes at the time of the contract. </a:t>
            </a:r>
            <a:endParaRPr lang="en-IN" sz="220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srgbClr val="000000"/>
                </a:solidFill>
                <a:latin typeface="Times New Roman" panose="02020603050405020304"/>
              </a:rPr>
              <a:t>But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/>
              </a:rPr>
              <a:t>the contract makes it possible to ignore any likely changes in exchange rate. The existence of a forward market thus makes it possible to hedge an exchange position. </a:t>
            </a:r>
            <a:endParaRPr lang="en-IN" sz="2200" dirty="0" smtClean="0">
              <a:solidFill>
                <a:srgbClr val="000000"/>
              </a:solidFill>
              <a:latin typeface="Times New Roman" panose="0202060305040502030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srgbClr val="000000"/>
                </a:solidFill>
                <a:latin typeface="Times New Roman" panose="02020603050405020304"/>
              </a:rPr>
              <a:t>Foreign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/>
              </a:rPr>
              <a:t>bills of exchange, telegraphic transfer, bank draft, letter of credit, etc., are the important foreign exchange instruments used in the foreign exchange market to carry out its functions.</a:t>
            </a:r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3368</Words>
  <Application>WPS Presentation</Application>
  <PresentationFormat>On-screen Show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FOREIGN EXCHANGE MARKET</vt:lpstr>
      <vt:lpstr>Foreign exchange market</vt:lpstr>
      <vt:lpstr>PowerPoint 演示文稿</vt:lpstr>
      <vt:lpstr>Characteristics of foreign exchange market  </vt:lpstr>
      <vt:lpstr>Functions of Foreign Exchange Market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2021-01-21T01:20:00Z</dcterms:created>
  <dcterms:modified xsi:type="dcterms:W3CDTF">2024-08-31T07:16:28Z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70A67CBC14104038A42576A8FD19A270_12</vt:lpwstr>
  </property>
  <property fmtid="{D5CDD505-2E9C-101B-9397-08002B2CF9AE}" pid="3" name="KSOProductBuildVer">
    <vt:lpwstr>1033-12.2.0.17562</vt:lpwstr>
  </property>
</Properties>
</file>