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CA3F-B5E2-4C82-94D2-34AF68A33C0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2146-CEB2-4790-A5B0-9E2BDF188B4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CA3F-B5E2-4C82-94D2-34AF68A33C0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2146-CEB2-4790-A5B0-9E2BDF188B4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CA3F-B5E2-4C82-94D2-34AF68A33C0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2146-CEB2-4790-A5B0-9E2BDF188B4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CA3F-B5E2-4C82-94D2-34AF68A33C0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2146-CEB2-4790-A5B0-9E2BDF188B4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CA3F-B5E2-4C82-94D2-34AF68A33C0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2146-CEB2-4790-A5B0-9E2BDF188B4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CA3F-B5E2-4C82-94D2-34AF68A33C04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2146-CEB2-4790-A5B0-9E2BDF188B4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CA3F-B5E2-4C82-94D2-34AF68A33C04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2146-CEB2-4790-A5B0-9E2BDF188B4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CA3F-B5E2-4C82-94D2-34AF68A33C04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2146-CEB2-4790-A5B0-9E2BDF188B4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CA3F-B5E2-4C82-94D2-34AF68A33C04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2146-CEB2-4790-A5B0-9E2BDF188B4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CA3F-B5E2-4C82-94D2-34AF68A33C04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2146-CEB2-4790-A5B0-9E2BDF188B4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CA3F-B5E2-4C82-94D2-34AF68A33C04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2146-CEB2-4790-A5B0-9E2BDF188B4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3CA3F-B5E2-4C82-94D2-34AF68A33C0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D2146-CEB2-4790-A5B0-9E2BDF188B45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 err="1" smtClean="0">
                <a:solidFill>
                  <a:srgbClr val="FF0000"/>
                </a:solidFill>
              </a:rPr>
              <a:t>Forex</a:t>
            </a:r>
            <a:r>
              <a:rPr lang="en-US" sz="4000" b="1" dirty="0" smtClean="0">
                <a:solidFill>
                  <a:srgbClr val="FF0000"/>
                </a:solidFill>
              </a:rPr>
              <a:t> trading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In case of Canadian dollar, the delivery of currencies takes place the very next working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day.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If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 particular market is closed on Saturday and Sunday (holidays) and if transaction takes place on Thursday, delivery of currency shall take place on Monday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.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Monday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in this case is known as settlement date or value date. 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Thursday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is the transaction date or contract date. 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business date is defined as one in which both banks are open for business in both settlement countries. 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Most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dealings now-a-days are done spot.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Since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huge amounts are involved in the transactions, actual movement of currencies takes place very rarely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.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lvl="0"/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Only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debit and credit entries are made in the bank accounts of the seller and the purchaser. 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lvl="0"/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Most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of the markets transfer funds electronically. 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lvl="0"/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This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enables to save time and energy. 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lvl="0"/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system existing in New York is known as the Clearing House Inter bank Payment System (CHIPS).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en-IN" sz="3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Forward Exchange Market(Forward Market)</a:t>
            </a:r>
            <a:br>
              <a:rPr lang="en-IN" sz="3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</a:br>
            <a:endParaRPr lang="en-IN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Forward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market is a market in which foreign exchange is bought and sold for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future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delivery.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It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deals with forward transactions (sale and purchase of foreign exchange) which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are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contracted today but implemented sometimes in future.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In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short, forward market is a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market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in which forward transactions take place. Forward transactions are transactions in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which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exchange of currencies (delivery) takes place at some future date at a price agreed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up to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today.</a:t>
            </a:r>
            <a:endParaRPr lang="en-IN" sz="2200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 forward contract is entered into for two reasons: 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To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minimise risk of loss due adverse change in exchange rate (i.e., hedging), and 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(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ii) to make a profit (i.e., speculation)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endParaRPr lang="en-IN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3000" b="1" dirty="0" smtClean="0">
                <a:ea typeface="Calibri" panose="020F0502020204030204"/>
                <a:cs typeface="Times New Roman" panose="02020603050405020304"/>
              </a:rPr>
              <a:t>Foreign Exchange Trading (</a:t>
            </a:r>
            <a:r>
              <a:rPr lang="en-IN" sz="3000" b="1" dirty="0" err="1" smtClean="0">
                <a:ea typeface="Calibri" panose="020F0502020204030204"/>
                <a:cs typeface="Times New Roman" panose="02020603050405020304"/>
              </a:rPr>
              <a:t>Forex</a:t>
            </a:r>
            <a:r>
              <a:rPr lang="en-IN" sz="3000" b="1" dirty="0" smtClean="0">
                <a:ea typeface="Calibri" panose="020F0502020204030204"/>
                <a:cs typeface="Times New Roman" panose="02020603050405020304"/>
              </a:rPr>
              <a:t> Trading)</a:t>
            </a:r>
            <a:br>
              <a:rPr lang="en-IN" sz="3000" b="1" dirty="0" smtClean="0">
                <a:ea typeface="Calibri" panose="020F0502020204030204"/>
                <a:cs typeface="Times New Roman" panose="02020603050405020304"/>
              </a:rPr>
            </a:b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term '</a:t>
            </a:r>
            <a:r>
              <a:rPr lang="en-IN" dirty="0" err="1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Forex</a:t>
            </a:r>
            <a:r>
              <a:rPr lang="en-IN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' stands for Foreign Exchange. </a:t>
            </a:r>
            <a:endParaRPr lang="en-IN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dirty="0" err="1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Forex</a:t>
            </a:r>
            <a:r>
              <a:rPr lang="en-IN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</a:t>
            </a:r>
            <a:r>
              <a:rPr lang="en-IN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trading means the trading in currencies from different countries against each other, for example, the US Dollar against the Euro. </a:t>
            </a:r>
            <a:endParaRPr lang="en-IN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Anyone </a:t>
            </a:r>
            <a:r>
              <a:rPr lang="en-IN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who wants to purchase something from a foreign country or pay for a service, generally requires the currency of that country to do so. </a:t>
            </a:r>
            <a:endParaRPr lang="en-IN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For </a:t>
            </a:r>
            <a:r>
              <a:rPr lang="en-IN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example, to pay for a student's college fees at </a:t>
            </a:r>
            <a:r>
              <a:rPr lang="en-IN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Dubai</a:t>
            </a:r>
            <a:r>
              <a:rPr lang="en-IN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.</a:t>
            </a:r>
            <a:endParaRPr lang="en-IN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For </a:t>
            </a:r>
            <a:r>
              <a:rPr lang="en-IN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this, he approaches brokers. They need to buy the UAE Dirhams. This is done in the foreign exchange market. </a:t>
            </a:r>
            <a:endParaRPr lang="en-IN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There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is no market place for </a:t>
            </a:r>
            <a:r>
              <a:rPr lang="en-IN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forex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trading. 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Every transaction is done electronically over-the-counter. 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Unlike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stock exchange,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</a:t>
            </a:r>
            <a:r>
              <a:rPr lang="en-IN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forex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market remains open round the clock with currencies traded across every time zone, five days every week.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Trading on the </a:t>
            </a:r>
            <a:r>
              <a:rPr lang="en-US" sz="3000" b="1" dirty="0" err="1" smtClean="0"/>
              <a:t>Forex</a:t>
            </a:r>
            <a:r>
              <a:rPr lang="en-US" sz="3000" b="1" dirty="0" smtClean="0"/>
              <a:t> market</a:t>
            </a: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Open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an account with a </a:t>
            </a:r>
            <a:r>
              <a:rPr lang="en-IN" sz="2200" dirty="0" err="1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Forex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broker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.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two currencies that have the highest trading volume on the </a:t>
            </a:r>
            <a:r>
              <a:rPr lang="en-IN" sz="2200" dirty="0" err="1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Forex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market are the US Dollar and the Euro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.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One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of the biggest advantages of </a:t>
            </a:r>
            <a:r>
              <a:rPr lang="en-IN" sz="2200" dirty="0" err="1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Forex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trading is the 'leverage' that is provided by broker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.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</a:t>
            </a:r>
            <a:r>
              <a:rPr lang="en-IN" sz="2200" dirty="0" err="1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Forex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trading broker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offers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leverages of 50:1; 100:1 and even 200:1 depending on the size of trade. This means that if a person were to buy, let's say, $ 100,000 and was provided a leverage of 100:1, he would only need $1,000 in his margin account with the broker, i.e., only 1%.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Standard </a:t>
            </a:r>
            <a:r>
              <a:rPr lang="en-IN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Forex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trading is done in 'lots' with each lot representing 100,000 units of currency. 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Now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, he can start trading. 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His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broker will take care of all the trading and margining of the account for the trader.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price of any currency is always in relative to another currency</a:t>
            </a:r>
            <a:r>
              <a:rPr lang="en-IN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,</a:t>
            </a:r>
            <a:endParaRPr lang="en-IN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F</a:t>
            </a:r>
            <a:r>
              <a:rPr lang="en-IN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or </a:t>
            </a:r>
            <a:r>
              <a:rPr lang="en-IN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example, the US Dollar versus the Euro. </a:t>
            </a:r>
            <a:endParaRPr lang="en-IN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</a:t>
            </a:r>
            <a:r>
              <a:rPr lang="en-IN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two currencies in the quote are known as a pair</a:t>
            </a:r>
            <a:r>
              <a:rPr lang="en-IN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.</a:t>
            </a:r>
            <a:endParaRPr lang="en-IN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 </a:t>
            </a:r>
            <a:r>
              <a:rPr lang="en-IN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currency pair consists of a '</a:t>
            </a:r>
            <a:r>
              <a:rPr lang="en-IN" dirty="0" err="1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base'currency</a:t>
            </a:r>
            <a:r>
              <a:rPr lang="en-IN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and a 'counter' currency. In a quote of USD/EUR (US Dollar to Euro) the 'base' currency is USD and the 'counter' currency is EUR. </a:t>
            </a:r>
            <a:endParaRPr lang="en-IN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So </a:t>
            </a:r>
            <a:r>
              <a:rPr lang="en-IN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buying and selling a currency pair is based on whether a person thinks the base currency will appreciate or depreciate against the counter currency. </a:t>
            </a:r>
            <a:endParaRPr lang="en-IN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Most currency pairs are quoted to 5 decimal points. 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In the </a:t>
            </a:r>
            <a:r>
              <a:rPr lang="en-IN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Forex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market, a change from the 4th decimal point in price is known as a 'pip'. It stands for Percentage in Points. 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Let's say, the price of USD / EUR moved </a:t>
            </a:r>
            <a:r>
              <a:rPr lang="en-IN" sz="220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from </a:t>
            </a:r>
            <a:r>
              <a:rPr lang="en-IN" sz="220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1.33800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to 1.33940. This means that the currency has climbed by 14 pips, i.e., 94-80 = 14.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endParaRPr lang="en-IN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Actually, there are three ways in which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individuals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, corporates and institutions trade </a:t>
            </a:r>
            <a:r>
              <a:rPr lang="en-IN" sz="2200" dirty="0" err="1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Forex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. They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are: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Spot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market,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Forwards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market and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Futures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market.</a:t>
            </a:r>
            <a:endParaRPr lang="en-IN" sz="2200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en-IN" sz="3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Spot Exchange Market (Spot Market)</a:t>
            </a:r>
            <a:br>
              <a:rPr lang="en-IN" sz="3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</a:b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spot market is a cash market where foreign exchange is available for immediate delivery.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It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is a market where currencies are traded for immediate delivery. In practice, the delivery or the settlement takes place within the second day (excluding holidays) after the date of transaction.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This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gap of time is allowed to banks to process the necessary paperwork and transfer the funds.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4588</Words>
  <Application>WPS Presentation</Application>
  <PresentationFormat>On-screen Show (4:3)</PresentationFormat>
  <Paragraphs>82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Arial</vt:lpstr>
      <vt:lpstr>SimSun</vt:lpstr>
      <vt:lpstr>Wingdings</vt:lpstr>
      <vt:lpstr>Calibri</vt:lpstr>
      <vt:lpstr>Times New Roman</vt:lpstr>
      <vt:lpstr>Times New Roman</vt:lpstr>
      <vt:lpstr>Microsoft YaHei</vt:lpstr>
      <vt:lpstr>Arial Unicode MS</vt:lpstr>
      <vt:lpstr>Calibri</vt:lpstr>
      <vt:lpstr>Office Theme</vt:lpstr>
      <vt:lpstr>Forex trading</vt:lpstr>
      <vt:lpstr>Foreign Exchange Trading (Forex Trading) </vt:lpstr>
      <vt:lpstr>PowerPoint 演示文稿</vt:lpstr>
      <vt:lpstr>Trading on the Forex market</vt:lpstr>
      <vt:lpstr>PowerPoint 演示文稿</vt:lpstr>
      <vt:lpstr>PowerPoint 演示文稿</vt:lpstr>
      <vt:lpstr>PowerPoint 演示文稿</vt:lpstr>
      <vt:lpstr>PowerPoint 演示文稿</vt:lpstr>
      <vt:lpstr>Spot Exchange Market (Spot Market) </vt:lpstr>
      <vt:lpstr>PowerPoint 演示文稿</vt:lpstr>
      <vt:lpstr>PowerPoint 演示文稿</vt:lpstr>
      <vt:lpstr>Forward Exchange Market(Forward Market)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20</cp:revision>
  <dcterms:created xsi:type="dcterms:W3CDTF">2021-01-23T01:34:00Z</dcterms:created>
  <dcterms:modified xsi:type="dcterms:W3CDTF">2024-08-31T07:19:11Z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33F09C4914CA4837A3FD6286E91A3B07_12</vt:lpwstr>
  </property>
  <property fmtid="{D5CDD505-2E9C-101B-9397-08002B2CF9AE}" pid="3" name="KSOProductBuildVer">
    <vt:lpwstr>1033-12.2.0.17562</vt:lpwstr>
  </property>
</Properties>
</file>