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AABA8-30CB-4F35-8448-5B5660E86D35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518E-346B-4FC7-AF87-10140FC459DE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Foreign exchange rate</a:t>
            </a:r>
            <a:br>
              <a:rPr lang="en-US" sz="3000" b="1" dirty="0" smtClean="0">
                <a:solidFill>
                  <a:srgbClr val="FF0000"/>
                </a:solidFill>
              </a:rPr>
            </a:br>
            <a:r>
              <a:rPr lang="en-US" sz="3000" b="1" dirty="0" smtClean="0">
                <a:solidFill>
                  <a:srgbClr val="FF0000"/>
                </a:solidFill>
              </a:rPr>
              <a:t>(Forward rate)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WPS Presentation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Foreign exchange rate (Forward rate)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exchange rate</dc:title>
  <dc:creator>user</dc:creator>
  <cp:lastModifiedBy>user</cp:lastModifiedBy>
  <cp:revision>5</cp:revision>
  <dcterms:created xsi:type="dcterms:W3CDTF">2021-01-27T01:13:00Z</dcterms:created>
  <dcterms:modified xsi:type="dcterms:W3CDTF">2024-08-31T07:20:06Z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E4B7C133CD1D42AE927A87D1BCB650AF_12</vt:lpwstr>
  </property>
  <property fmtid="{D5CDD505-2E9C-101B-9397-08002B2CF9AE}" pid="3" name="KSOProductBuildVer">
    <vt:lpwstr>1033-12.2.0.17562</vt:lpwstr>
  </property>
</Properties>
</file>