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8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3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6702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3859" y="0"/>
            <a:ext cx="570865" cy="6858000"/>
          </a:xfrm>
          <a:custGeom>
            <a:avLst/>
            <a:gdLst/>
            <a:ahLst/>
            <a:cxnLst/>
            <a:rect l="l" t="t" r="r" b="b"/>
            <a:pathLst>
              <a:path w="570865" h="6858000">
                <a:moveTo>
                  <a:pt x="348183" y="0"/>
                </a:moveTo>
                <a:lnTo>
                  <a:pt x="360747" y="70721"/>
                </a:lnTo>
                <a:lnTo>
                  <a:pt x="372898" y="141333"/>
                </a:lnTo>
                <a:lnTo>
                  <a:pt x="384639" y="211831"/>
                </a:lnTo>
                <a:lnTo>
                  <a:pt x="395974" y="282211"/>
                </a:lnTo>
                <a:lnTo>
                  <a:pt x="406908" y="352468"/>
                </a:lnTo>
                <a:lnTo>
                  <a:pt x="417446" y="422599"/>
                </a:lnTo>
                <a:lnTo>
                  <a:pt x="427591" y="492598"/>
                </a:lnTo>
                <a:lnTo>
                  <a:pt x="437347" y="562461"/>
                </a:lnTo>
                <a:lnTo>
                  <a:pt x="446720" y="632184"/>
                </a:lnTo>
                <a:lnTo>
                  <a:pt x="455712" y="701763"/>
                </a:lnTo>
                <a:lnTo>
                  <a:pt x="464330" y="771193"/>
                </a:lnTo>
                <a:lnTo>
                  <a:pt x="472576" y="840470"/>
                </a:lnTo>
                <a:lnTo>
                  <a:pt x="480455" y="909590"/>
                </a:lnTo>
                <a:lnTo>
                  <a:pt x="487971" y="978548"/>
                </a:lnTo>
                <a:lnTo>
                  <a:pt x="495129" y="1047339"/>
                </a:lnTo>
                <a:lnTo>
                  <a:pt x="501933" y="1115960"/>
                </a:lnTo>
                <a:lnTo>
                  <a:pt x="508387" y="1184407"/>
                </a:lnTo>
                <a:lnTo>
                  <a:pt x="514495" y="1252674"/>
                </a:lnTo>
                <a:lnTo>
                  <a:pt x="520263" y="1320757"/>
                </a:lnTo>
                <a:lnTo>
                  <a:pt x="525693" y="1388653"/>
                </a:lnTo>
                <a:lnTo>
                  <a:pt x="530790" y="1456356"/>
                </a:lnTo>
                <a:lnTo>
                  <a:pt x="535559" y="1523863"/>
                </a:lnTo>
                <a:lnTo>
                  <a:pt x="540003" y="1591168"/>
                </a:lnTo>
                <a:lnTo>
                  <a:pt x="544128" y="1658269"/>
                </a:lnTo>
                <a:lnTo>
                  <a:pt x="547937" y="1725159"/>
                </a:lnTo>
                <a:lnTo>
                  <a:pt x="551434" y="1791836"/>
                </a:lnTo>
                <a:lnTo>
                  <a:pt x="554625" y="1858294"/>
                </a:lnTo>
                <a:lnTo>
                  <a:pt x="557512" y="1924529"/>
                </a:lnTo>
                <a:lnTo>
                  <a:pt x="560101" y="1990538"/>
                </a:lnTo>
                <a:lnTo>
                  <a:pt x="562396" y="2056314"/>
                </a:lnTo>
                <a:lnTo>
                  <a:pt x="564400" y="2121855"/>
                </a:lnTo>
                <a:lnTo>
                  <a:pt x="566119" y="2187156"/>
                </a:lnTo>
                <a:lnTo>
                  <a:pt x="567556" y="2252212"/>
                </a:lnTo>
                <a:lnTo>
                  <a:pt x="568716" y="2317020"/>
                </a:lnTo>
                <a:lnTo>
                  <a:pt x="569604" y="2381574"/>
                </a:lnTo>
                <a:lnTo>
                  <a:pt x="570222" y="2445870"/>
                </a:lnTo>
                <a:lnTo>
                  <a:pt x="570576" y="2509905"/>
                </a:lnTo>
                <a:lnTo>
                  <a:pt x="570670" y="2573673"/>
                </a:lnTo>
                <a:lnTo>
                  <a:pt x="570508" y="2637171"/>
                </a:lnTo>
                <a:lnTo>
                  <a:pt x="570094" y="2700394"/>
                </a:lnTo>
                <a:lnTo>
                  <a:pt x="569434" y="2763337"/>
                </a:lnTo>
                <a:lnTo>
                  <a:pt x="568530" y="2825996"/>
                </a:lnTo>
                <a:lnTo>
                  <a:pt x="567387" y="2888368"/>
                </a:lnTo>
                <a:lnTo>
                  <a:pt x="566010" y="2950447"/>
                </a:lnTo>
                <a:lnTo>
                  <a:pt x="564402" y="3012229"/>
                </a:lnTo>
                <a:lnTo>
                  <a:pt x="562569" y="3073710"/>
                </a:lnTo>
                <a:lnTo>
                  <a:pt x="560514" y="3134885"/>
                </a:lnTo>
                <a:lnTo>
                  <a:pt x="558242" y="3195751"/>
                </a:lnTo>
                <a:lnTo>
                  <a:pt x="555756" y="3256303"/>
                </a:lnTo>
                <a:lnTo>
                  <a:pt x="553062" y="3316536"/>
                </a:lnTo>
                <a:lnTo>
                  <a:pt x="550163" y="3376446"/>
                </a:lnTo>
                <a:lnTo>
                  <a:pt x="547063" y="3436028"/>
                </a:lnTo>
                <a:lnTo>
                  <a:pt x="543768" y="3495280"/>
                </a:lnTo>
                <a:lnTo>
                  <a:pt x="540281" y="3554195"/>
                </a:lnTo>
                <a:lnTo>
                  <a:pt x="536606" y="3612770"/>
                </a:lnTo>
                <a:lnTo>
                  <a:pt x="532748" y="3671000"/>
                </a:lnTo>
                <a:lnTo>
                  <a:pt x="528711" y="3728881"/>
                </a:lnTo>
                <a:lnTo>
                  <a:pt x="524500" y="3786409"/>
                </a:lnTo>
                <a:lnTo>
                  <a:pt x="520118" y="3843578"/>
                </a:lnTo>
                <a:lnTo>
                  <a:pt x="515570" y="3900386"/>
                </a:lnTo>
                <a:lnTo>
                  <a:pt x="510860" y="3956828"/>
                </a:lnTo>
                <a:lnTo>
                  <a:pt x="505992" y="4012898"/>
                </a:lnTo>
                <a:lnTo>
                  <a:pt x="500971" y="4068594"/>
                </a:lnTo>
                <a:lnTo>
                  <a:pt x="495801" y="4123910"/>
                </a:lnTo>
                <a:lnTo>
                  <a:pt x="490487" y="4178842"/>
                </a:lnTo>
                <a:lnTo>
                  <a:pt x="485032" y="4233385"/>
                </a:lnTo>
                <a:lnTo>
                  <a:pt x="479440" y="4287537"/>
                </a:lnTo>
                <a:lnTo>
                  <a:pt x="473717" y="4341291"/>
                </a:lnTo>
                <a:lnTo>
                  <a:pt x="467866" y="4394644"/>
                </a:lnTo>
                <a:lnTo>
                  <a:pt x="461891" y="4447591"/>
                </a:lnTo>
                <a:lnTo>
                  <a:pt x="455798" y="4500129"/>
                </a:lnTo>
                <a:lnTo>
                  <a:pt x="449589" y="4552252"/>
                </a:lnTo>
                <a:lnTo>
                  <a:pt x="443270" y="4603956"/>
                </a:lnTo>
                <a:lnTo>
                  <a:pt x="436845" y="4655237"/>
                </a:lnTo>
                <a:lnTo>
                  <a:pt x="430318" y="4706091"/>
                </a:lnTo>
                <a:lnTo>
                  <a:pt x="423693" y="4756513"/>
                </a:lnTo>
                <a:lnTo>
                  <a:pt x="416974" y="4806499"/>
                </a:lnTo>
                <a:lnTo>
                  <a:pt x="410166" y="4856044"/>
                </a:lnTo>
                <a:lnTo>
                  <a:pt x="403273" y="4905145"/>
                </a:lnTo>
                <a:lnTo>
                  <a:pt x="396300" y="4953796"/>
                </a:lnTo>
                <a:lnTo>
                  <a:pt x="389250" y="5001994"/>
                </a:lnTo>
                <a:lnTo>
                  <a:pt x="382128" y="5049734"/>
                </a:lnTo>
                <a:lnTo>
                  <a:pt x="374938" y="5097011"/>
                </a:lnTo>
                <a:lnTo>
                  <a:pt x="367684" y="5143822"/>
                </a:lnTo>
                <a:lnTo>
                  <a:pt x="360371" y="5190162"/>
                </a:lnTo>
                <a:lnTo>
                  <a:pt x="353004" y="5236027"/>
                </a:lnTo>
                <a:lnTo>
                  <a:pt x="345585" y="5281412"/>
                </a:lnTo>
                <a:lnTo>
                  <a:pt x="338120" y="5326313"/>
                </a:lnTo>
                <a:lnTo>
                  <a:pt x="330612" y="5370726"/>
                </a:lnTo>
                <a:lnTo>
                  <a:pt x="323067" y="5414646"/>
                </a:lnTo>
                <a:lnTo>
                  <a:pt x="315488" y="5458069"/>
                </a:lnTo>
                <a:lnTo>
                  <a:pt x="307879" y="5500990"/>
                </a:lnTo>
                <a:lnTo>
                  <a:pt x="300246" y="5543406"/>
                </a:lnTo>
                <a:lnTo>
                  <a:pt x="292591" y="5585311"/>
                </a:lnTo>
                <a:lnTo>
                  <a:pt x="284920" y="5626702"/>
                </a:lnTo>
                <a:lnTo>
                  <a:pt x="277237" y="5667574"/>
                </a:lnTo>
                <a:lnTo>
                  <a:pt x="269546" y="5707923"/>
                </a:lnTo>
                <a:lnTo>
                  <a:pt x="261851" y="5747744"/>
                </a:lnTo>
                <a:lnTo>
                  <a:pt x="254156" y="5787034"/>
                </a:lnTo>
                <a:lnTo>
                  <a:pt x="246466" y="5825787"/>
                </a:lnTo>
                <a:lnTo>
                  <a:pt x="238785" y="5863999"/>
                </a:lnTo>
                <a:lnTo>
                  <a:pt x="231118" y="5901667"/>
                </a:lnTo>
                <a:lnTo>
                  <a:pt x="215840" y="5975349"/>
                </a:lnTo>
                <a:lnTo>
                  <a:pt x="200666" y="6046800"/>
                </a:lnTo>
                <a:lnTo>
                  <a:pt x="185631" y="6115983"/>
                </a:lnTo>
                <a:lnTo>
                  <a:pt x="170769" y="6182864"/>
                </a:lnTo>
                <a:lnTo>
                  <a:pt x="156115" y="6247409"/>
                </a:lnTo>
                <a:lnTo>
                  <a:pt x="141701" y="6309582"/>
                </a:lnTo>
                <a:lnTo>
                  <a:pt x="127563" y="6369349"/>
                </a:lnTo>
                <a:lnTo>
                  <a:pt x="113735" y="6426674"/>
                </a:lnTo>
                <a:lnTo>
                  <a:pt x="100250" y="6481524"/>
                </a:lnTo>
                <a:lnTo>
                  <a:pt x="87143" y="6533862"/>
                </a:lnTo>
                <a:lnTo>
                  <a:pt x="74449" y="6583655"/>
                </a:lnTo>
                <a:lnTo>
                  <a:pt x="62201" y="6630868"/>
                </a:lnTo>
                <a:lnTo>
                  <a:pt x="50433" y="6675464"/>
                </a:lnTo>
                <a:lnTo>
                  <a:pt x="39180" y="6717411"/>
                </a:lnTo>
                <a:lnTo>
                  <a:pt x="28476" y="6756673"/>
                </a:lnTo>
                <a:lnTo>
                  <a:pt x="13524" y="6810454"/>
                </a:lnTo>
                <a:lnTo>
                  <a:pt x="4342" y="6842851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600" y="0"/>
            <a:ext cx="422275" cy="6858000"/>
          </a:xfrm>
          <a:custGeom>
            <a:avLst/>
            <a:gdLst/>
            <a:ahLst/>
            <a:cxnLst/>
            <a:rect l="l" t="t" r="r" b="b"/>
            <a:pathLst>
              <a:path w="422275" h="6858000">
                <a:moveTo>
                  <a:pt x="91592" y="0"/>
                </a:moveTo>
                <a:lnTo>
                  <a:pt x="106560" y="68565"/>
                </a:lnTo>
                <a:lnTo>
                  <a:pt x="121124" y="137044"/>
                </a:lnTo>
                <a:lnTo>
                  <a:pt x="135290" y="205432"/>
                </a:lnTo>
                <a:lnTo>
                  <a:pt x="149061" y="273724"/>
                </a:lnTo>
                <a:lnTo>
                  <a:pt x="162440" y="341918"/>
                </a:lnTo>
                <a:lnTo>
                  <a:pt x="175432" y="410007"/>
                </a:lnTo>
                <a:lnTo>
                  <a:pt x="188040" y="477990"/>
                </a:lnTo>
                <a:lnTo>
                  <a:pt x="200268" y="545860"/>
                </a:lnTo>
                <a:lnTo>
                  <a:pt x="212121" y="613614"/>
                </a:lnTo>
                <a:lnTo>
                  <a:pt x="223601" y="681249"/>
                </a:lnTo>
                <a:lnTo>
                  <a:pt x="234713" y="748759"/>
                </a:lnTo>
                <a:lnTo>
                  <a:pt x="245461" y="816140"/>
                </a:lnTo>
                <a:lnTo>
                  <a:pt x="255849" y="883389"/>
                </a:lnTo>
                <a:lnTo>
                  <a:pt x="265879" y="950502"/>
                </a:lnTo>
                <a:lnTo>
                  <a:pt x="275557" y="1017473"/>
                </a:lnTo>
                <a:lnTo>
                  <a:pt x="284886" y="1084299"/>
                </a:lnTo>
                <a:lnTo>
                  <a:pt x="293870" y="1150976"/>
                </a:lnTo>
                <a:lnTo>
                  <a:pt x="302513" y="1217500"/>
                </a:lnTo>
                <a:lnTo>
                  <a:pt x="310818" y="1283866"/>
                </a:lnTo>
                <a:lnTo>
                  <a:pt x="318790" y="1350070"/>
                </a:lnTo>
                <a:lnTo>
                  <a:pt x="326432" y="1416108"/>
                </a:lnTo>
                <a:lnTo>
                  <a:pt x="333748" y="1481977"/>
                </a:lnTo>
                <a:lnTo>
                  <a:pt x="340742" y="1547671"/>
                </a:lnTo>
                <a:lnTo>
                  <a:pt x="347418" y="1613187"/>
                </a:lnTo>
                <a:lnTo>
                  <a:pt x="353780" y="1678520"/>
                </a:lnTo>
                <a:lnTo>
                  <a:pt x="359832" y="1743666"/>
                </a:lnTo>
                <a:lnTo>
                  <a:pt x="365577" y="1808622"/>
                </a:lnTo>
                <a:lnTo>
                  <a:pt x="371019" y="1873383"/>
                </a:lnTo>
                <a:lnTo>
                  <a:pt x="376162" y="1937944"/>
                </a:lnTo>
                <a:lnTo>
                  <a:pt x="381011" y="2002302"/>
                </a:lnTo>
                <a:lnTo>
                  <a:pt x="385568" y="2066453"/>
                </a:lnTo>
                <a:lnTo>
                  <a:pt x="389838" y="2130392"/>
                </a:lnTo>
                <a:lnTo>
                  <a:pt x="393825" y="2194115"/>
                </a:lnTo>
                <a:lnTo>
                  <a:pt x="397532" y="2257618"/>
                </a:lnTo>
                <a:lnTo>
                  <a:pt x="400963" y="2320897"/>
                </a:lnTo>
                <a:lnTo>
                  <a:pt x="404122" y="2383947"/>
                </a:lnTo>
                <a:lnTo>
                  <a:pt x="407014" y="2446766"/>
                </a:lnTo>
                <a:lnTo>
                  <a:pt x="409641" y="2509347"/>
                </a:lnTo>
                <a:lnTo>
                  <a:pt x="412008" y="2571688"/>
                </a:lnTo>
                <a:lnTo>
                  <a:pt x="414118" y="2633784"/>
                </a:lnTo>
                <a:lnTo>
                  <a:pt x="415976" y="2695630"/>
                </a:lnTo>
                <a:lnTo>
                  <a:pt x="417585" y="2757224"/>
                </a:lnTo>
                <a:lnTo>
                  <a:pt x="418949" y="2818560"/>
                </a:lnTo>
                <a:lnTo>
                  <a:pt x="420073" y="2879634"/>
                </a:lnTo>
                <a:lnTo>
                  <a:pt x="420959" y="2940443"/>
                </a:lnTo>
                <a:lnTo>
                  <a:pt x="421611" y="3000981"/>
                </a:lnTo>
                <a:lnTo>
                  <a:pt x="422034" y="3061246"/>
                </a:lnTo>
                <a:lnTo>
                  <a:pt x="422232" y="3121232"/>
                </a:lnTo>
                <a:lnTo>
                  <a:pt x="422208" y="3180936"/>
                </a:lnTo>
                <a:lnTo>
                  <a:pt x="421966" y="3240353"/>
                </a:lnTo>
                <a:lnTo>
                  <a:pt x="421509" y="3299480"/>
                </a:lnTo>
                <a:lnTo>
                  <a:pt x="420843" y="3358312"/>
                </a:lnTo>
                <a:lnTo>
                  <a:pt x="419970" y="3416844"/>
                </a:lnTo>
                <a:lnTo>
                  <a:pt x="418895" y="3475074"/>
                </a:lnTo>
                <a:lnTo>
                  <a:pt x="417621" y="3532996"/>
                </a:lnTo>
                <a:lnTo>
                  <a:pt x="416152" y="3590606"/>
                </a:lnTo>
                <a:lnTo>
                  <a:pt x="414492" y="3647901"/>
                </a:lnTo>
                <a:lnTo>
                  <a:pt x="412646" y="3704876"/>
                </a:lnTo>
                <a:lnTo>
                  <a:pt x="410616" y="3761527"/>
                </a:lnTo>
                <a:lnTo>
                  <a:pt x="408406" y="3817850"/>
                </a:lnTo>
                <a:lnTo>
                  <a:pt x="406021" y="3873840"/>
                </a:lnTo>
                <a:lnTo>
                  <a:pt x="403465" y="3929494"/>
                </a:lnTo>
                <a:lnTo>
                  <a:pt x="400740" y="3984807"/>
                </a:lnTo>
                <a:lnTo>
                  <a:pt x="397852" y="4039776"/>
                </a:lnTo>
                <a:lnTo>
                  <a:pt x="394803" y="4094395"/>
                </a:lnTo>
                <a:lnTo>
                  <a:pt x="391599" y="4148662"/>
                </a:lnTo>
                <a:lnTo>
                  <a:pt x="388241" y="4202571"/>
                </a:lnTo>
                <a:lnTo>
                  <a:pt x="384736" y="4256118"/>
                </a:lnTo>
                <a:lnTo>
                  <a:pt x="381085" y="4309300"/>
                </a:lnTo>
                <a:lnTo>
                  <a:pt x="377294" y="4362112"/>
                </a:lnTo>
                <a:lnTo>
                  <a:pt x="373366" y="4414550"/>
                </a:lnTo>
                <a:lnTo>
                  <a:pt x="369304" y="4466610"/>
                </a:lnTo>
                <a:lnTo>
                  <a:pt x="365113" y="4518288"/>
                </a:lnTo>
                <a:lnTo>
                  <a:pt x="360797" y="4569579"/>
                </a:lnTo>
                <a:lnTo>
                  <a:pt x="356360" y="4620480"/>
                </a:lnTo>
                <a:lnTo>
                  <a:pt x="351804" y="4670986"/>
                </a:lnTo>
                <a:lnTo>
                  <a:pt x="347135" y="4721092"/>
                </a:lnTo>
                <a:lnTo>
                  <a:pt x="342355" y="4770796"/>
                </a:lnTo>
                <a:lnTo>
                  <a:pt x="337470" y="4820093"/>
                </a:lnTo>
                <a:lnTo>
                  <a:pt x="332482" y="4868978"/>
                </a:lnTo>
                <a:lnTo>
                  <a:pt x="327396" y="4917448"/>
                </a:lnTo>
                <a:lnTo>
                  <a:pt x="322215" y="4965498"/>
                </a:lnTo>
                <a:lnTo>
                  <a:pt x="316943" y="5013124"/>
                </a:lnTo>
                <a:lnTo>
                  <a:pt x="311585" y="5060322"/>
                </a:lnTo>
                <a:lnTo>
                  <a:pt x="306143" y="5107088"/>
                </a:lnTo>
                <a:lnTo>
                  <a:pt x="300622" y="5153417"/>
                </a:lnTo>
                <a:lnTo>
                  <a:pt x="295026" y="5199306"/>
                </a:lnTo>
                <a:lnTo>
                  <a:pt x="289359" y="5244750"/>
                </a:lnTo>
                <a:lnTo>
                  <a:pt x="283623" y="5289745"/>
                </a:lnTo>
                <a:lnTo>
                  <a:pt x="277824" y="5334287"/>
                </a:lnTo>
                <a:lnTo>
                  <a:pt x="271965" y="5378372"/>
                </a:lnTo>
                <a:lnTo>
                  <a:pt x="266050" y="5421996"/>
                </a:lnTo>
                <a:lnTo>
                  <a:pt x="260083" y="5465154"/>
                </a:lnTo>
                <a:lnTo>
                  <a:pt x="254068" y="5507843"/>
                </a:lnTo>
                <a:lnTo>
                  <a:pt x="248007" y="5550058"/>
                </a:lnTo>
                <a:lnTo>
                  <a:pt x="241907" y="5591794"/>
                </a:lnTo>
                <a:lnTo>
                  <a:pt x="235769" y="5633049"/>
                </a:lnTo>
                <a:lnTo>
                  <a:pt x="229599" y="5673817"/>
                </a:lnTo>
                <a:lnTo>
                  <a:pt x="223399" y="5714095"/>
                </a:lnTo>
                <a:lnTo>
                  <a:pt x="217174" y="5753878"/>
                </a:lnTo>
                <a:lnTo>
                  <a:pt x="210928" y="5793162"/>
                </a:lnTo>
                <a:lnTo>
                  <a:pt x="204664" y="5831944"/>
                </a:lnTo>
                <a:lnTo>
                  <a:pt x="198387" y="5870218"/>
                </a:lnTo>
                <a:lnTo>
                  <a:pt x="192100" y="5907981"/>
                </a:lnTo>
                <a:lnTo>
                  <a:pt x="179511" y="5981957"/>
                </a:lnTo>
                <a:lnTo>
                  <a:pt x="166929" y="6053837"/>
                </a:lnTo>
                <a:lnTo>
                  <a:pt x="154385" y="6123589"/>
                </a:lnTo>
                <a:lnTo>
                  <a:pt x="141910" y="6191180"/>
                </a:lnTo>
                <a:lnTo>
                  <a:pt x="129534" y="6256575"/>
                </a:lnTo>
                <a:lnTo>
                  <a:pt x="117288" y="6319742"/>
                </a:lnTo>
                <a:lnTo>
                  <a:pt x="105204" y="6380648"/>
                </a:lnTo>
                <a:lnTo>
                  <a:pt x="93311" y="6439259"/>
                </a:lnTo>
                <a:lnTo>
                  <a:pt x="81641" y="6495542"/>
                </a:lnTo>
                <a:lnTo>
                  <a:pt x="70225" y="6549463"/>
                </a:lnTo>
                <a:lnTo>
                  <a:pt x="59093" y="6600990"/>
                </a:lnTo>
                <a:lnTo>
                  <a:pt x="48276" y="6650089"/>
                </a:lnTo>
                <a:lnTo>
                  <a:pt x="37805" y="6696727"/>
                </a:lnTo>
                <a:lnTo>
                  <a:pt x="27712" y="6740870"/>
                </a:lnTo>
                <a:lnTo>
                  <a:pt x="18025" y="6782485"/>
                </a:lnTo>
                <a:lnTo>
                  <a:pt x="8778" y="6821539"/>
                </a:lnTo>
                <a:lnTo>
                  <a:pt x="4328" y="6840095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50748" y="0"/>
            <a:ext cx="467995" cy="6858000"/>
          </a:xfrm>
          <a:custGeom>
            <a:avLst/>
            <a:gdLst/>
            <a:ahLst/>
            <a:cxnLst/>
            <a:rect l="l" t="t" r="r" b="b"/>
            <a:pathLst>
              <a:path w="467994" h="6858000">
                <a:moveTo>
                  <a:pt x="174256" y="0"/>
                </a:moveTo>
                <a:lnTo>
                  <a:pt x="188356" y="68657"/>
                </a:lnTo>
                <a:lnTo>
                  <a:pt x="202056" y="137223"/>
                </a:lnTo>
                <a:lnTo>
                  <a:pt x="215361" y="205695"/>
                </a:lnTo>
                <a:lnTo>
                  <a:pt x="228273" y="274068"/>
                </a:lnTo>
                <a:lnTo>
                  <a:pt x="240798" y="342337"/>
                </a:lnTo>
                <a:lnTo>
                  <a:pt x="252938" y="410499"/>
                </a:lnTo>
                <a:lnTo>
                  <a:pt x="264698" y="478550"/>
                </a:lnTo>
                <a:lnTo>
                  <a:pt x="276081" y="546485"/>
                </a:lnTo>
                <a:lnTo>
                  <a:pt x="287092" y="614301"/>
                </a:lnTo>
                <a:lnTo>
                  <a:pt x="297734" y="681993"/>
                </a:lnTo>
                <a:lnTo>
                  <a:pt x="308012" y="749557"/>
                </a:lnTo>
                <a:lnTo>
                  <a:pt x="317928" y="816990"/>
                </a:lnTo>
                <a:lnTo>
                  <a:pt x="327487" y="884286"/>
                </a:lnTo>
                <a:lnTo>
                  <a:pt x="336693" y="951443"/>
                </a:lnTo>
                <a:lnTo>
                  <a:pt x="345550" y="1018455"/>
                </a:lnTo>
                <a:lnTo>
                  <a:pt x="354061" y="1085319"/>
                </a:lnTo>
                <a:lnTo>
                  <a:pt x="362230" y="1152030"/>
                </a:lnTo>
                <a:lnTo>
                  <a:pt x="370062" y="1218585"/>
                </a:lnTo>
                <a:lnTo>
                  <a:pt x="377560" y="1284980"/>
                </a:lnTo>
                <a:lnTo>
                  <a:pt x="384728" y="1351209"/>
                </a:lnTo>
                <a:lnTo>
                  <a:pt x="391569" y="1417270"/>
                </a:lnTo>
                <a:lnTo>
                  <a:pt x="398089" y="1483158"/>
                </a:lnTo>
                <a:lnTo>
                  <a:pt x="404290" y="1548869"/>
                </a:lnTo>
                <a:lnTo>
                  <a:pt x="410176" y="1614399"/>
                </a:lnTo>
                <a:lnTo>
                  <a:pt x="415752" y="1679744"/>
                </a:lnTo>
                <a:lnTo>
                  <a:pt x="421021" y="1744900"/>
                </a:lnTo>
                <a:lnTo>
                  <a:pt x="425986" y="1809862"/>
                </a:lnTo>
                <a:lnTo>
                  <a:pt x="430653" y="1874626"/>
                </a:lnTo>
                <a:lnTo>
                  <a:pt x="435025" y="1939189"/>
                </a:lnTo>
                <a:lnTo>
                  <a:pt x="439105" y="2003546"/>
                </a:lnTo>
                <a:lnTo>
                  <a:pt x="442898" y="2067694"/>
                </a:lnTo>
                <a:lnTo>
                  <a:pt x="446407" y="2131627"/>
                </a:lnTo>
                <a:lnTo>
                  <a:pt x="449637" y="2195343"/>
                </a:lnTo>
                <a:lnTo>
                  <a:pt x="452591" y="2258836"/>
                </a:lnTo>
                <a:lnTo>
                  <a:pt x="455272" y="2322103"/>
                </a:lnTo>
                <a:lnTo>
                  <a:pt x="457686" y="2385140"/>
                </a:lnTo>
                <a:lnTo>
                  <a:pt x="459835" y="2447943"/>
                </a:lnTo>
                <a:lnTo>
                  <a:pt x="461724" y="2510506"/>
                </a:lnTo>
                <a:lnTo>
                  <a:pt x="463356" y="2572828"/>
                </a:lnTo>
                <a:lnTo>
                  <a:pt x="464736" y="2634902"/>
                </a:lnTo>
                <a:lnTo>
                  <a:pt x="465867" y="2696726"/>
                </a:lnTo>
                <a:lnTo>
                  <a:pt x="466753" y="2758294"/>
                </a:lnTo>
                <a:lnTo>
                  <a:pt x="467398" y="2819604"/>
                </a:lnTo>
                <a:lnTo>
                  <a:pt x="467806" y="2880651"/>
                </a:lnTo>
                <a:lnTo>
                  <a:pt x="467981" y="2941430"/>
                </a:lnTo>
                <a:lnTo>
                  <a:pt x="467926" y="3001938"/>
                </a:lnTo>
                <a:lnTo>
                  <a:pt x="467645" y="3062170"/>
                </a:lnTo>
                <a:lnTo>
                  <a:pt x="467143" y="3122123"/>
                </a:lnTo>
                <a:lnTo>
                  <a:pt x="466423" y="3181793"/>
                </a:lnTo>
                <a:lnTo>
                  <a:pt x="465489" y="3241174"/>
                </a:lnTo>
                <a:lnTo>
                  <a:pt x="464345" y="3300264"/>
                </a:lnTo>
                <a:lnTo>
                  <a:pt x="462995" y="3359058"/>
                </a:lnTo>
                <a:lnTo>
                  <a:pt x="461443" y="3417551"/>
                </a:lnTo>
                <a:lnTo>
                  <a:pt x="459692" y="3475741"/>
                </a:lnTo>
                <a:lnTo>
                  <a:pt x="457746" y="3533622"/>
                </a:lnTo>
                <a:lnTo>
                  <a:pt x="455610" y="3591191"/>
                </a:lnTo>
                <a:lnTo>
                  <a:pt x="453286" y="3648444"/>
                </a:lnTo>
                <a:lnTo>
                  <a:pt x="450780" y="3705375"/>
                </a:lnTo>
                <a:lnTo>
                  <a:pt x="448095" y="3761983"/>
                </a:lnTo>
                <a:lnTo>
                  <a:pt x="445234" y="3818261"/>
                </a:lnTo>
                <a:lnTo>
                  <a:pt x="442202" y="3874207"/>
                </a:lnTo>
                <a:lnTo>
                  <a:pt x="439003" y="3929815"/>
                </a:lnTo>
                <a:lnTo>
                  <a:pt x="435639" y="3985083"/>
                </a:lnTo>
                <a:lnTo>
                  <a:pt x="432116" y="4040005"/>
                </a:lnTo>
                <a:lnTo>
                  <a:pt x="428437" y="4094578"/>
                </a:lnTo>
                <a:lnTo>
                  <a:pt x="424606" y="4148798"/>
                </a:lnTo>
                <a:lnTo>
                  <a:pt x="420627" y="4202660"/>
                </a:lnTo>
                <a:lnTo>
                  <a:pt x="416504" y="4256160"/>
                </a:lnTo>
                <a:lnTo>
                  <a:pt x="412240" y="4309295"/>
                </a:lnTo>
                <a:lnTo>
                  <a:pt x="407839" y="4362060"/>
                </a:lnTo>
                <a:lnTo>
                  <a:pt x="403306" y="4414451"/>
                </a:lnTo>
                <a:lnTo>
                  <a:pt x="398644" y="4466465"/>
                </a:lnTo>
                <a:lnTo>
                  <a:pt x="393857" y="4518096"/>
                </a:lnTo>
                <a:lnTo>
                  <a:pt x="388949" y="4569340"/>
                </a:lnTo>
                <a:lnTo>
                  <a:pt x="383924" y="4620195"/>
                </a:lnTo>
                <a:lnTo>
                  <a:pt x="378785" y="4670655"/>
                </a:lnTo>
                <a:lnTo>
                  <a:pt x="373537" y="4720717"/>
                </a:lnTo>
                <a:lnTo>
                  <a:pt x="368183" y="4770376"/>
                </a:lnTo>
                <a:lnTo>
                  <a:pt x="362728" y="4819628"/>
                </a:lnTo>
                <a:lnTo>
                  <a:pt x="357174" y="4868470"/>
                </a:lnTo>
                <a:lnTo>
                  <a:pt x="351527" y="4916896"/>
                </a:lnTo>
                <a:lnTo>
                  <a:pt x="345789" y="4964904"/>
                </a:lnTo>
                <a:lnTo>
                  <a:pt x="339965" y="5012488"/>
                </a:lnTo>
                <a:lnTo>
                  <a:pt x="334059" y="5059645"/>
                </a:lnTo>
                <a:lnTo>
                  <a:pt x="328074" y="5106371"/>
                </a:lnTo>
                <a:lnTo>
                  <a:pt x="322015" y="5152662"/>
                </a:lnTo>
                <a:lnTo>
                  <a:pt x="315885" y="5198513"/>
                </a:lnTo>
                <a:lnTo>
                  <a:pt x="309688" y="5243920"/>
                </a:lnTo>
                <a:lnTo>
                  <a:pt x="303427" y="5288880"/>
                </a:lnTo>
                <a:lnTo>
                  <a:pt x="297108" y="5333387"/>
                </a:lnTo>
                <a:lnTo>
                  <a:pt x="290733" y="5377439"/>
                </a:lnTo>
                <a:lnTo>
                  <a:pt x="284307" y="5421031"/>
                </a:lnTo>
                <a:lnTo>
                  <a:pt x="277833" y="5464159"/>
                </a:lnTo>
                <a:lnTo>
                  <a:pt x="271316" y="5506818"/>
                </a:lnTo>
                <a:lnTo>
                  <a:pt x="264758" y="5549005"/>
                </a:lnTo>
                <a:lnTo>
                  <a:pt x="258165" y="5590716"/>
                </a:lnTo>
                <a:lnTo>
                  <a:pt x="251539" y="5631946"/>
                </a:lnTo>
                <a:lnTo>
                  <a:pt x="244886" y="5672691"/>
                </a:lnTo>
                <a:lnTo>
                  <a:pt x="238208" y="5712948"/>
                </a:lnTo>
                <a:lnTo>
                  <a:pt x="231509" y="5752711"/>
                </a:lnTo>
                <a:lnTo>
                  <a:pt x="224794" y="5791978"/>
                </a:lnTo>
                <a:lnTo>
                  <a:pt x="218066" y="5830744"/>
                </a:lnTo>
                <a:lnTo>
                  <a:pt x="211329" y="5869004"/>
                </a:lnTo>
                <a:lnTo>
                  <a:pt x="204587" y="5906756"/>
                </a:lnTo>
                <a:lnTo>
                  <a:pt x="191104" y="5980714"/>
                </a:lnTo>
                <a:lnTo>
                  <a:pt x="177647" y="6052586"/>
                </a:lnTo>
                <a:lnTo>
                  <a:pt x="164247" y="6122339"/>
                </a:lnTo>
                <a:lnTo>
                  <a:pt x="150936" y="6189940"/>
                </a:lnTo>
                <a:lnTo>
                  <a:pt x="137744" y="6255357"/>
                </a:lnTo>
                <a:lnTo>
                  <a:pt x="124701" y="6318556"/>
                </a:lnTo>
                <a:lnTo>
                  <a:pt x="111840" y="6379504"/>
                </a:lnTo>
                <a:lnTo>
                  <a:pt x="99191" y="6438169"/>
                </a:lnTo>
                <a:lnTo>
                  <a:pt x="86785" y="6494519"/>
                </a:lnTo>
                <a:lnTo>
                  <a:pt x="74653" y="6548519"/>
                </a:lnTo>
                <a:lnTo>
                  <a:pt x="62826" y="6600138"/>
                </a:lnTo>
                <a:lnTo>
                  <a:pt x="51335" y="6649342"/>
                </a:lnTo>
                <a:lnTo>
                  <a:pt x="40210" y="6696099"/>
                </a:lnTo>
                <a:lnTo>
                  <a:pt x="29484" y="6740376"/>
                </a:lnTo>
                <a:lnTo>
                  <a:pt x="19186" y="6782140"/>
                </a:lnTo>
                <a:lnTo>
                  <a:pt x="9347" y="6821359"/>
                </a:lnTo>
                <a:lnTo>
                  <a:pt x="4610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60831" y="0"/>
            <a:ext cx="475615" cy="6858000"/>
          </a:xfrm>
          <a:custGeom>
            <a:avLst/>
            <a:gdLst/>
            <a:ahLst/>
            <a:cxnLst/>
            <a:rect l="l" t="t" r="r" b="b"/>
            <a:pathLst>
              <a:path w="475615" h="6858000">
                <a:moveTo>
                  <a:pt x="189268" y="0"/>
                </a:moveTo>
                <a:lnTo>
                  <a:pt x="203206" y="68797"/>
                </a:lnTo>
                <a:lnTo>
                  <a:pt x="216745" y="137502"/>
                </a:lnTo>
                <a:lnTo>
                  <a:pt x="229886" y="206111"/>
                </a:lnTo>
                <a:lnTo>
                  <a:pt x="242636" y="274620"/>
                </a:lnTo>
                <a:lnTo>
                  <a:pt x="254996" y="343024"/>
                </a:lnTo>
                <a:lnTo>
                  <a:pt x="266971" y="411319"/>
                </a:lnTo>
                <a:lnTo>
                  <a:pt x="278566" y="479502"/>
                </a:lnTo>
                <a:lnTo>
                  <a:pt x="289783" y="547567"/>
                </a:lnTo>
                <a:lnTo>
                  <a:pt x="300627" y="615512"/>
                </a:lnTo>
                <a:lnTo>
                  <a:pt x="311103" y="683331"/>
                </a:lnTo>
                <a:lnTo>
                  <a:pt x="321212" y="751021"/>
                </a:lnTo>
                <a:lnTo>
                  <a:pt x="330960" y="818578"/>
                </a:lnTo>
                <a:lnTo>
                  <a:pt x="340351" y="885997"/>
                </a:lnTo>
                <a:lnTo>
                  <a:pt x="349388" y="953274"/>
                </a:lnTo>
                <a:lnTo>
                  <a:pt x="358076" y="1020406"/>
                </a:lnTo>
                <a:lnTo>
                  <a:pt x="366417" y="1087388"/>
                </a:lnTo>
                <a:lnTo>
                  <a:pt x="374417" y="1154216"/>
                </a:lnTo>
                <a:lnTo>
                  <a:pt x="382078" y="1220886"/>
                </a:lnTo>
                <a:lnTo>
                  <a:pt x="389406" y="1287394"/>
                </a:lnTo>
                <a:lnTo>
                  <a:pt x="396403" y="1353735"/>
                </a:lnTo>
                <a:lnTo>
                  <a:pt x="403074" y="1419906"/>
                </a:lnTo>
                <a:lnTo>
                  <a:pt x="409422" y="1485902"/>
                </a:lnTo>
                <a:lnTo>
                  <a:pt x="415452" y="1551720"/>
                </a:lnTo>
                <a:lnTo>
                  <a:pt x="421168" y="1617355"/>
                </a:lnTo>
                <a:lnTo>
                  <a:pt x="426573" y="1682803"/>
                </a:lnTo>
                <a:lnTo>
                  <a:pt x="431670" y="1748060"/>
                </a:lnTo>
                <a:lnTo>
                  <a:pt x="436466" y="1813121"/>
                </a:lnTo>
                <a:lnTo>
                  <a:pt x="440962" y="1877984"/>
                </a:lnTo>
                <a:lnTo>
                  <a:pt x="445163" y="1942643"/>
                </a:lnTo>
                <a:lnTo>
                  <a:pt x="449072" y="2007095"/>
                </a:lnTo>
                <a:lnTo>
                  <a:pt x="452695" y="2071335"/>
                </a:lnTo>
                <a:lnTo>
                  <a:pt x="456034" y="2135359"/>
                </a:lnTo>
                <a:lnTo>
                  <a:pt x="459094" y="2199163"/>
                </a:lnTo>
                <a:lnTo>
                  <a:pt x="461878" y="2262744"/>
                </a:lnTo>
                <a:lnTo>
                  <a:pt x="464391" y="2326096"/>
                </a:lnTo>
                <a:lnTo>
                  <a:pt x="466635" y="2389216"/>
                </a:lnTo>
                <a:lnTo>
                  <a:pt x="468616" y="2452100"/>
                </a:lnTo>
                <a:lnTo>
                  <a:pt x="470337" y="2514744"/>
                </a:lnTo>
                <a:lnTo>
                  <a:pt x="471802" y="2577143"/>
                </a:lnTo>
                <a:lnTo>
                  <a:pt x="473015" y="2639293"/>
                </a:lnTo>
                <a:lnTo>
                  <a:pt x="473980" y="2701190"/>
                </a:lnTo>
                <a:lnTo>
                  <a:pt x="474700" y="2762831"/>
                </a:lnTo>
                <a:lnTo>
                  <a:pt x="475180" y="2824210"/>
                </a:lnTo>
                <a:lnTo>
                  <a:pt x="475423" y="2885325"/>
                </a:lnTo>
                <a:lnTo>
                  <a:pt x="475434" y="2946170"/>
                </a:lnTo>
                <a:lnTo>
                  <a:pt x="475216" y="3006741"/>
                </a:lnTo>
                <a:lnTo>
                  <a:pt x="474773" y="3067036"/>
                </a:lnTo>
                <a:lnTo>
                  <a:pt x="474109" y="3127048"/>
                </a:lnTo>
                <a:lnTo>
                  <a:pt x="473228" y="3186775"/>
                </a:lnTo>
                <a:lnTo>
                  <a:pt x="472134" y="3246212"/>
                </a:lnTo>
                <a:lnTo>
                  <a:pt x="470831" y="3305355"/>
                </a:lnTo>
                <a:lnTo>
                  <a:pt x="469323" y="3364201"/>
                </a:lnTo>
                <a:lnTo>
                  <a:pt x="467613" y="3422743"/>
                </a:lnTo>
                <a:lnTo>
                  <a:pt x="465706" y="3480980"/>
                </a:lnTo>
                <a:lnTo>
                  <a:pt x="463605" y="3538906"/>
                </a:lnTo>
                <a:lnTo>
                  <a:pt x="461315" y="3596518"/>
                </a:lnTo>
                <a:lnTo>
                  <a:pt x="458839" y="3653811"/>
                </a:lnTo>
                <a:lnTo>
                  <a:pt x="456181" y="3710781"/>
                </a:lnTo>
                <a:lnTo>
                  <a:pt x="453344" y="3767424"/>
                </a:lnTo>
                <a:lnTo>
                  <a:pt x="450334" y="3823736"/>
                </a:lnTo>
                <a:lnTo>
                  <a:pt x="447154" y="3879713"/>
                </a:lnTo>
                <a:lnTo>
                  <a:pt x="443808" y="3935351"/>
                </a:lnTo>
                <a:lnTo>
                  <a:pt x="440299" y="3990646"/>
                </a:lnTo>
                <a:lnTo>
                  <a:pt x="436631" y="4045593"/>
                </a:lnTo>
                <a:lnTo>
                  <a:pt x="432809" y="4100188"/>
                </a:lnTo>
                <a:lnTo>
                  <a:pt x="428837" y="4154428"/>
                </a:lnTo>
                <a:lnTo>
                  <a:pt x="424718" y="4208308"/>
                </a:lnTo>
                <a:lnTo>
                  <a:pt x="420456" y="4261824"/>
                </a:lnTo>
                <a:lnTo>
                  <a:pt x="416055" y="4314972"/>
                </a:lnTo>
                <a:lnTo>
                  <a:pt x="411519" y="4367748"/>
                </a:lnTo>
                <a:lnTo>
                  <a:pt x="406852" y="4420147"/>
                </a:lnTo>
                <a:lnTo>
                  <a:pt x="402057" y="4472166"/>
                </a:lnTo>
                <a:lnTo>
                  <a:pt x="397140" y="4523801"/>
                </a:lnTo>
                <a:lnTo>
                  <a:pt x="392102" y="4575047"/>
                </a:lnTo>
                <a:lnTo>
                  <a:pt x="386950" y="4625900"/>
                </a:lnTo>
                <a:lnTo>
                  <a:pt x="381686" y="4676356"/>
                </a:lnTo>
                <a:lnTo>
                  <a:pt x="376314" y="4726411"/>
                </a:lnTo>
                <a:lnTo>
                  <a:pt x="370838" y="4776061"/>
                </a:lnTo>
                <a:lnTo>
                  <a:pt x="365263" y="4825302"/>
                </a:lnTo>
                <a:lnTo>
                  <a:pt x="359591" y="4874130"/>
                </a:lnTo>
                <a:lnTo>
                  <a:pt x="353827" y="4922540"/>
                </a:lnTo>
                <a:lnTo>
                  <a:pt x="347976" y="4970528"/>
                </a:lnTo>
                <a:lnTo>
                  <a:pt x="342040" y="5018091"/>
                </a:lnTo>
                <a:lnTo>
                  <a:pt x="336023" y="5065224"/>
                </a:lnTo>
                <a:lnTo>
                  <a:pt x="329930" y="5111923"/>
                </a:lnTo>
                <a:lnTo>
                  <a:pt x="323765" y="5158184"/>
                </a:lnTo>
                <a:lnTo>
                  <a:pt x="317531" y="5204003"/>
                </a:lnTo>
                <a:lnTo>
                  <a:pt x="311232" y="5249375"/>
                </a:lnTo>
                <a:lnTo>
                  <a:pt x="304872" y="5294297"/>
                </a:lnTo>
                <a:lnTo>
                  <a:pt x="298455" y="5338765"/>
                </a:lnTo>
                <a:lnTo>
                  <a:pt x="291986" y="5382774"/>
                </a:lnTo>
                <a:lnTo>
                  <a:pt x="285467" y="5426320"/>
                </a:lnTo>
                <a:lnTo>
                  <a:pt x="278903" y="5469399"/>
                </a:lnTo>
                <a:lnTo>
                  <a:pt x="272297" y="5512007"/>
                </a:lnTo>
                <a:lnTo>
                  <a:pt x="265654" y="5554141"/>
                </a:lnTo>
                <a:lnTo>
                  <a:pt x="258978" y="5595795"/>
                </a:lnTo>
                <a:lnTo>
                  <a:pt x="252272" y="5636965"/>
                </a:lnTo>
                <a:lnTo>
                  <a:pt x="245540" y="5677649"/>
                </a:lnTo>
                <a:lnTo>
                  <a:pt x="238787" y="5717840"/>
                </a:lnTo>
                <a:lnTo>
                  <a:pt x="232015" y="5757536"/>
                </a:lnTo>
                <a:lnTo>
                  <a:pt x="225230" y="5796732"/>
                </a:lnTo>
                <a:lnTo>
                  <a:pt x="218434" y="5835424"/>
                </a:lnTo>
                <a:lnTo>
                  <a:pt x="211633" y="5873609"/>
                </a:lnTo>
                <a:lnTo>
                  <a:pt x="204829" y="5911281"/>
                </a:lnTo>
                <a:lnTo>
                  <a:pt x="191229" y="5985072"/>
                </a:lnTo>
                <a:lnTo>
                  <a:pt x="177668" y="6056765"/>
                </a:lnTo>
                <a:lnTo>
                  <a:pt x="164175" y="6126327"/>
                </a:lnTo>
                <a:lnTo>
                  <a:pt x="150782" y="6193725"/>
                </a:lnTo>
                <a:lnTo>
                  <a:pt x="137521" y="6258926"/>
                </a:lnTo>
                <a:lnTo>
                  <a:pt x="124422" y="6321898"/>
                </a:lnTo>
                <a:lnTo>
                  <a:pt x="111517" y="6382606"/>
                </a:lnTo>
                <a:lnTo>
                  <a:pt x="98838" y="6441020"/>
                </a:lnTo>
                <a:lnTo>
                  <a:pt x="86414" y="6497104"/>
                </a:lnTo>
                <a:lnTo>
                  <a:pt x="74278" y="6550827"/>
                </a:lnTo>
                <a:lnTo>
                  <a:pt x="62461" y="6602156"/>
                </a:lnTo>
                <a:lnTo>
                  <a:pt x="50993" y="6651057"/>
                </a:lnTo>
                <a:lnTo>
                  <a:pt x="39907" y="6697498"/>
                </a:lnTo>
                <a:lnTo>
                  <a:pt x="29234" y="6741445"/>
                </a:lnTo>
                <a:lnTo>
                  <a:pt x="19004" y="6782866"/>
                </a:lnTo>
                <a:lnTo>
                  <a:pt x="9248" y="6821729"/>
                </a:lnTo>
                <a:lnTo>
                  <a:pt x="4559" y="6840190"/>
                </a:lnTo>
                <a:lnTo>
                  <a:pt x="0" y="6857999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87680" y="0"/>
            <a:ext cx="466725" cy="6858000"/>
          </a:xfrm>
          <a:custGeom>
            <a:avLst/>
            <a:gdLst/>
            <a:ahLst/>
            <a:cxnLst/>
            <a:rect l="l" t="t" r="r" b="b"/>
            <a:pathLst>
              <a:path w="466725" h="6858000">
                <a:moveTo>
                  <a:pt x="172224" y="0"/>
                </a:moveTo>
                <a:lnTo>
                  <a:pt x="186335" y="68657"/>
                </a:lnTo>
                <a:lnTo>
                  <a:pt x="200046" y="137223"/>
                </a:lnTo>
                <a:lnTo>
                  <a:pt x="213361" y="205695"/>
                </a:lnTo>
                <a:lnTo>
                  <a:pt x="226283" y="274068"/>
                </a:lnTo>
                <a:lnTo>
                  <a:pt x="238817" y="342337"/>
                </a:lnTo>
                <a:lnTo>
                  <a:pt x="250967" y="410499"/>
                </a:lnTo>
                <a:lnTo>
                  <a:pt x="262736" y="478550"/>
                </a:lnTo>
                <a:lnTo>
                  <a:pt x="274128" y="546485"/>
                </a:lnTo>
                <a:lnTo>
                  <a:pt x="285148" y="614301"/>
                </a:lnTo>
                <a:lnTo>
                  <a:pt x="295798" y="681993"/>
                </a:lnTo>
                <a:lnTo>
                  <a:pt x="306084" y="749557"/>
                </a:lnTo>
                <a:lnTo>
                  <a:pt x="316008" y="816990"/>
                </a:lnTo>
                <a:lnTo>
                  <a:pt x="325575" y="884286"/>
                </a:lnTo>
                <a:lnTo>
                  <a:pt x="334789" y="951443"/>
                </a:lnTo>
                <a:lnTo>
                  <a:pt x="343652" y="1018455"/>
                </a:lnTo>
                <a:lnTo>
                  <a:pt x="352171" y="1085319"/>
                </a:lnTo>
                <a:lnTo>
                  <a:pt x="360347" y="1152030"/>
                </a:lnTo>
                <a:lnTo>
                  <a:pt x="368185" y="1218585"/>
                </a:lnTo>
                <a:lnTo>
                  <a:pt x="375690" y="1284980"/>
                </a:lnTo>
                <a:lnTo>
                  <a:pt x="382864" y="1351209"/>
                </a:lnTo>
                <a:lnTo>
                  <a:pt x="389712" y="1417270"/>
                </a:lnTo>
                <a:lnTo>
                  <a:pt x="396237" y="1483158"/>
                </a:lnTo>
                <a:lnTo>
                  <a:pt x="402444" y="1548869"/>
                </a:lnTo>
                <a:lnTo>
                  <a:pt x="408336" y="1614399"/>
                </a:lnTo>
                <a:lnTo>
                  <a:pt x="413918" y="1679744"/>
                </a:lnTo>
                <a:lnTo>
                  <a:pt x="419192" y="1744900"/>
                </a:lnTo>
                <a:lnTo>
                  <a:pt x="424164" y="1809862"/>
                </a:lnTo>
                <a:lnTo>
                  <a:pt x="428836" y="1874626"/>
                </a:lnTo>
                <a:lnTo>
                  <a:pt x="433213" y="1939189"/>
                </a:lnTo>
                <a:lnTo>
                  <a:pt x="437298" y="2003546"/>
                </a:lnTo>
                <a:lnTo>
                  <a:pt x="441096" y="2067694"/>
                </a:lnTo>
                <a:lnTo>
                  <a:pt x="444611" y="2131627"/>
                </a:lnTo>
                <a:lnTo>
                  <a:pt x="447845" y="2195343"/>
                </a:lnTo>
                <a:lnTo>
                  <a:pt x="450804" y="2258836"/>
                </a:lnTo>
                <a:lnTo>
                  <a:pt x="453491" y="2322103"/>
                </a:lnTo>
                <a:lnTo>
                  <a:pt x="455909" y="2385140"/>
                </a:lnTo>
                <a:lnTo>
                  <a:pt x="458063" y="2447943"/>
                </a:lnTo>
                <a:lnTo>
                  <a:pt x="459957" y="2510506"/>
                </a:lnTo>
                <a:lnTo>
                  <a:pt x="461594" y="2572828"/>
                </a:lnTo>
                <a:lnTo>
                  <a:pt x="462979" y="2634902"/>
                </a:lnTo>
                <a:lnTo>
                  <a:pt x="464115" y="2696726"/>
                </a:lnTo>
                <a:lnTo>
                  <a:pt x="465005" y="2758294"/>
                </a:lnTo>
                <a:lnTo>
                  <a:pt x="465655" y="2819604"/>
                </a:lnTo>
                <a:lnTo>
                  <a:pt x="466068" y="2880651"/>
                </a:lnTo>
                <a:lnTo>
                  <a:pt x="466248" y="2941430"/>
                </a:lnTo>
                <a:lnTo>
                  <a:pt x="466198" y="3001938"/>
                </a:lnTo>
                <a:lnTo>
                  <a:pt x="465922" y="3062170"/>
                </a:lnTo>
                <a:lnTo>
                  <a:pt x="465425" y="3122123"/>
                </a:lnTo>
                <a:lnTo>
                  <a:pt x="464710" y="3181793"/>
                </a:lnTo>
                <a:lnTo>
                  <a:pt x="463782" y="3241174"/>
                </a:lnTo>
                <a:lnTo>
                  <a:pt x="462643" y="3300264"/>
                </a:lnTo>
                <a:lnTo>
                  <a:pt x="461298" y="3359058"/>
                </a:lnTo>
                <a:lnTo>
                  <a:pt x="459751" y="3417551"/>
                </a:lnTo>
                <a:lnTo>
                  <a:pt x="458006" y="3475741"/>
                </a:lnTo>
                <a:lnTo>
                  <a:pt x="456066" y="3533622"/>
                </a:lnTo>
                <a:lnTo>
                  <a:pt x="453936" y="3591191"/>
                </a:lnTo>
                <a:lnTo>
                  <a:pt x="451618" y="3648444"/>
                </a:lnTo>
                <a:lnTo>
                  <a:pt x="449118" y="3705375"/>
                </a:lnTo>
                <a:lnTo>
                  <a:pt x="446439" y="3761983"/>
                </a:lnTo>
                <a:lnTo>
                  <a:pt x="443585" y="3818261"/>
                </a:lnTo>
                <a:lnTo>
                  <a:pt x="440560" y="3874207"/>
                </a:lnTo>
                <a:lnTo>
                  <a:pt x="437367" y="3929815"/>
                </a:lnTo>
                <a:lnTo>
                  <a:pt x="434010" y="3985083"/>
                </a:lnTo>
                <a:lnTo>
                  <a:pt x="430495" y="4040005"/>
                </a:lnTo>
                <a:lnTo>
                  <a:pt x="426823" y="4094578"/>
                </a:lnTo>
                <a:lnTo>
                  <a:pt x="423000" y="4148798"/>
                </a:lnTo>
                <a:lnTo>
                  <a:pt x="419028" y="4202660"/>
                </a:lnTo>
                <a:lnTo>
                  <a:pt x="414913" y="4256160"/>
                </a:lnTo>
                <a:lnTo>
                  <a:pt x="410657" y="4309295"/>
                </a:lnTo>
                <a:lnTo>
                  <a:pt x="406265" y="4362060"/>
                </a:lnTo>
                <a:lnTo>
                  <a:pt x="401741" y="4414451"/>
                </a:lnTo>
                <a:lnTo>
                  <a:pt x="397088" y="4466465"/>
                </a:lnTo>
                <a:lnTo>
                  <a:pt x="392310" y="4518096"/>
                </a:lnTo>
                <a:lnTo>
                  <a:pt x="387411" y="4569340"/>
                </a:lnTo>
                <a:lnTo>
                  <a:pt x="382396" y="4620195"/>
                </a:lnTo>
                <a:lnTo>
                  <a:pt x="377267" y="4670655"/>
                </a:lnTo>
                <a:lnTo>
                  <a:pt x="372029" y="4720717"/>
                </a:lnTo>
                <a:lnTo>
                  <a:pt x="366686" y="4770376"/>
                </a:lnTo>
                <a:lnTo>
                  <a:pt x="361242" y="4819628"/>
                </a:lnTo>
                <a:lnTo>
                  <a:pt x="355700" y="4868470"/>
                </a:lnTo>
                <a:lnTo>
                  <a:pt x="350064" y="4916896"/>
                </a:lnTo>
                <a:lnTo>
                  <a:pt x="344338" y="4964904"/>
                </a:lnTo>
                <a:lnTo>
                  <a:pt x="338527" y="5012488"/>
                </a:lnTo>
                <a:lnTo>
                  <a:pt x="332633" y="5059645"/>
                </a:lnTo>
                <a:lnTo>
                  <a:pt x="326661" y="5106371"/>
                </a:lnTo>
                <a:lnTo>
                  <a:pt x="320615" y="5152662"/>
                </a:lnTo>
                <a:lnTo>
                  <a:pt x="314499" y="5198513"/>
                </a:lnTo>
                <a:lnTo>
                  <a:pt x="308316" y="5243920"/>
                </a:lnTo>
                <a:lnTo>
                  <a:pt x="302070" y="5288880"/>
                </a:lnTo>
                <a:lnTo>
                  <a:pt x="295765" y="5333387"/>
                </a:lnTo>
                <a:lnTo>
                  <a:pt x="289406" y="5377439"/>
                </a:lnTo>
                <a:lnTo>
                  <a:pt x="282995" y="5421031"/>
                </a:lnTo>
                <a:lnTo>
                  <a:pt x="276538" y="5464159"/>
                </a:lnTo>
                <a:lnTo>
                  <a:pt x="270037" y="5506818"/>
                </a:lnTo>
                <a:lnTo>
                  <a:pt x="263497" y="5549005"/>
                </a:lnTo>
                <a:lnTo>
                  <a:pt x="256921" y="5590716"/>
                </a:lnTo>
                <a:lnTo>
                  <a:pt x="250313" y="5631946"/>
                </a:lnTo>
                <a:lnTo>
                  <a:pt x="243678" y="5672691"/>
                </a:lnTo>
                <a:lnTo>
                  <a:pt x="237019" y="5712948"/>
                </a:lnTo>
                <a:lnTo>
                  <a:pt x="230340" y="5752711"/>
                </a:lnTo>
                <a:lnTo>
                  <a:pt x="223644" y="5791978"/>
                </a:lnTo>
                <a:lnTo>
                  <a:pt x="216937" y="5830744"/>
                </a:lnTo>
                <a:lnTo>
                  <a:pt x="210221" y="5869004"/>
                </a:lnTo>
                <a:lnTo>
                  <a:pt x="203500" y="5906756"/>
                </a:lnTo>
                <a:lnTo>
                  <a:pt x="190061" y="5980714"/>
                </a:lnTo>
                <a:lnTo>
                  <a:pt x="176650" y="6052586"/>
                </a:lnTo>
                <a:lnTo>
                  <a:pt x="163299" y="6122339"/>
                </a:lnTo>
                <a:lnTo>
                  <a:pt x="150039" y="6189940"/>
                </a:lnTo>
                <a:lnTo>
                  <a:pt x="136900" y="6255357"/>
                </a:lnTo>
                <a:lnTo>
                  <a:pt x="123913" y="6318556"/>
                </a:lnTo>
                <a:lnTo>
                  <a:pt x="111110" y="6379504"/>
                </a:lnTo>
                <a:lnTo>
                  <a:pt x="98522" y="6438169"/>
                </a:lnTo>
                <a:lnTo>
                  <a:pt x="86179" y="6494519"/>
                </a:lnTo>
                <a:lnTo>
                  <a:pt x="74113" y="6548519"/>
                </a:lnTo>
                <a:lnTo>
                  <a:pt x="62354" y="6600138"/>
                </a:lnTo>
                <a:lnTo>
                  <a:pt x="50934" y="6649342"/>
                </a:lnTo>
                <a:lnTo>
                  <a:pt x="39884" y="6696099"/>
                </a:lnTo>
                <a:lnTo>
                  <a:pt x="29234" y="6740376"/>
                </a:lnTo>
                <a:lnTo>
                  <a:pt x="19016" y="6782140"/>
                </a:lnTo>
                <a:lnTo>
                  <a:pt x="9261" y="6821359"/>
                </a:lnTo>
                <a:lnTo>
                  <a:pt x="4567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3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6702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3859" y="0"/>
            <a:ext cx="570865" cy="6858000"/>
          </a:xfrm>
          <a:custGeom>
            <a:avLst/>
            <a:gdLst/>
            <a:ahLst/>
            <a:cxnLst/>
            <a:rect l="l" t="t" r="r" b="b"/>
            <a:pathLst>
              <a:path w="570865" h="6858000">
                <a:moveTo>
                  <a:pt x="348183" y="0"/>
                </a:moveTo>
                <a:lnTo>
                  <a:pt x="360747" y="70721"/>
                </a:lnTo>
                <a:lnTo>
                  <a:pt x="372898" y="141333"/>
                </a:lnTo>
                <a:lnTo>
                  <a:pt x="384639" y="211831"/>
                </a:lnTo>
                <a:lnTo>
                  <a:pt x="395974" y="282211"/>
                </a:lnTo>
                <a:lnTo>
                  <a:pt x="406908" y="352468"/>
                </a:lnTo>
                <a:lnTo>
                  <a:pt x="417446" y="422599"/>
                </a:lnTo>
                <a:lnTo>
                  <a:pt x="427591" y="492598"/>
                </a:lnTo>
                <a:lnTo>
                  <a:pt x="437347" y="562461"/>
                </a:lnTo>
                <a:lnTo>
                  <a:pt x="446720" y="632184"/>
                </a:lnTo>
                <a:lnTo>
                  <a:pt x="455712" y="701763"/>
                </a:lnTo>
                <a:lnTo>
                  <a:pt x="464330" y="771193"/>
                </a:lnTo>
                <a:lnTo>
                  <a:pt x="472576" y="840470"/>
                </a:lnTo>
                <a:lnTo>
                  <a:pt x="480455" y="909590"/>
                </a:lnTo>
                <a:lnTo>
                  <a:pt x="487971" y="978548"/>
                </a:lnTo>
                <a:lnTo>
                  <a:pt x="495129" y="1047339"/>
                </a:lnTo>
                <a:lnTo>
                  <a:pt x="501933" y="1115960"/>
                </a:lnTo>
                <a:lnTo>
                  <a:pt x="508387" y="1184407"/>
                </a:lnTo>
                <a:lnTo>
                  <a:pt x="514495" y="1252674"/>
                </a:lnTo>
                <a:lnTo>
                  <a:pt x="520263" y="1320757"/>
                </a:lnTo>
                <a:lnTo>
                  <a:pt x="525693" y="1388653"/>
                </a:lnTo>
                <a:lnTo>
                  <a:pt x="530790" y="1456356"/>
                </a:lnTo>
                <a:lnTo>
                  <a:pt x="535559" y="1523863"/>
                </a:lnTo>
                <a:lnTo>
                  <a:pt x="540003" y="1591168"/>
                </a:lnTo>
                <a:lnTo>
                  <a:pt x="544128" y="1658269"/>
                </a:lnTo>
                <a:lnTo>
                  <a:pt x="547937" y="1725159"/>
                </a:lnTo>
                <a:lnTo>
                  <a:pt x="551434" y="1791836"/>
                </a:lnTo>
                <a:lnTo>
                  <a:pt x="554625" y="1858294"/>
                </a:lnTo>
                <a:lnTo>
                  <a:pt x="557512" y="1924529"/>
                </a:lnTo>
                <a:lnTo>
                  <a:pt x="560101" y="1990538"/>
                </a:lnTo>
                <a:lnTo>
                  <a:pt x="562396" y="2056314"/>
                </a:lnTo>
                <a:lnTo>
                  <a:pt x="564400" y="2121855"/>
                </a:lnTo>
                <a:lnTo>
                  <a:pt x="566119" y="2187156"/>
                </a:lnTo>
                <a:lnTo>
                  <a:pt x="567556" y="2252212"/>
                </a:lnTo>
                <a:lnTo>
                  <a:pt x="568716" y="2317020"/>
                </a:lnTo>
                <a:lnTo>
                  <a:pt x="569604" y="2381574"/>
                </a:lnTo>
                <a:lnTo>
                  <a:pt x="570222" y="2445870"/>
                </a:lnTo>
                <a:lnTo>
                  <a:pt x="570576" y="2509905"/>
                </a:lnTo>
                <a:lnTo>
                  <a:pt x="570670" y="2573673"/>
                </a:lnTo>
                <a:lnTo>
                  <a:pt x="570508" y="2637171"/>
                </a:lnTo>
                <a:lnTo>
                  <a:pt x="570094" y="2700394"/>
                </a:lnTo>
                <a:lnTo>
                  <a:pt x="569434" y="2763337"/>
                </a:lnTo>
                <a:lnTo>
                  <a:pt x="568530" y="2825996"/>
                </a:lnTo>
                <a:lnTo>
                  <a:pt x="567387" y="2888368"/>
                </a:lnTo>
                <a:lnTo>
                  <a:pt x="566010" y="2950447"/>
                </a:lnTo>
                <a:lnTo>
                  <a:pt x="564402" y="3012229"/>
                </a:lnTo>
                <a:lnTo>
                  <a:pt x="562569" y="3073710"/>
                </a:lnTo>
                <a:lnTo>
                  <a:pt x="560514" y="3134885"/>
                </a:lnTo>
                <a:lnTo>
                  <a:pt x="558242" y="3195751"/>
                </a:lnTo>
                <a:lnTo>
                  <a:pt x="555756" y="3256303"/>
                </a:lnTo>
                <a:lnTo>
                  <a:pt x="553062" y="3316536"/>
                </a:lnTo>
                <a:lnTo>
                  <a:pt x="550163" y="3376446"/>
                </a:lnTo>
                <a:lnTo>
                  <a:pt x="547063" y="3436028"/>
                </a:lnTo>
                <a:lnTo>
                  <a:pt x="543768" y="3495280"/>
                </a:lnTo>
                <a:lnTo>
                  <a:pt x="540281" y="3554195"/>
                </a:lnTo>
                <a:lnTo>
                  <a:pt x="536606" y="3612770"/>
                </a:lnTo>
                <a:lnTo>
                  <a:pt x="532748" y="3671000"/>
                </a:lnTo>
                <a:lnTo>
                  <a:pt x="528711" y="3728881"/>
                </a:lnTo>
                <a:lnTo>
                  <a:pt x="524500" y="3786409"/>
                </a:lnTo>
                <a:lnTo>
                  <a:pt x="520118" y="3843578"/>
                </a:lnTo>
                <a:lnTo>
                  <a:pt x="515570" y="3900386"/>
                </a:lnTo>
                <a:lnTo>
                  <a:pt x="510860" y="3956828"/>
                </a:lnTo>
                <a:lnTo>
                  <a:pt x="505992" y="4012898"/>
                </a:lnTo>
                <a:lnTo>
                  <a:pt x="500971" y="4068594"/>
                </a:lnTo>
                <a:lnTo>
                  <a:pt x="495801" y="4123910"/>
                </a:lnTo>
                <a:lnTo>
                  <a:pt x="490487" y="4178842"/>
                </a:lnTo>
                <a:lnTo>
                  <a:pt x="485032" y="4233385"/>
                </a:lnTo>
                <a:lnTo>
                  <a:pt x="479440" y="4287537"/>
                </a:lnTo>
                <a:lnTo>
                  <a:pt x="473717" y="4341291"/>
                </a:lnTo>
                <a:lnTo>
                  <a:pt x="467866" y="4394644"/>
                </a:lnTo>
                <a:lnTo>
                  <a:pt x="461891" y="4447591"/>
                </a:lnTo>
                <a:lnTo>
                  <a:pt x="455798" y="4500129"/>
                </a:lnTo>
                <a:lnTo>
                  <a:pt x="449589" y="4552252"/>
                </a:lnTo>
                <a:lnTo>
                  <a:pt x="443270" y="4603956"/>
                </a:lnTo>
                <a:lnTo>
                  <a:pt x="436845" y="4655237"/>
                </a:lnTo>
                <a:lnTo>
                  <a:pt x="430318" y="4706091"/>
                </a:lnTo>
                <a:lnTo>
                  <a:pt x="423693" y="4756513"/>
                </a:lnTo>
                <a:lnTo>
                  <a:pt x="416974" y="4806499"/>
                </a:lnTo>
                <a:lnTo>
                  <a:pt x="410166" y="4856044"/>
                </a:lnTo>
                <a:lnTo>
                  <a:pt x="403273" y="4905145"/>
                </a:lnTo>
                <a:lnTo>
                  <a:pt x="396300" y="4953796"/>
                </a:lnTo>
                <a:lnTo>
                  <a:pt x="389250" y="5001994"/>
                </a:lnTo>
                <a:lnTo>
                  <a:pt x="382128" y="5049734"/>
                </a:lnTo>
                <a:lnTo>
                  <a:pt x="374938" y="5097011"/>
                </a:lnTo>
                <a:lnTo>
                  <a:pt x="367684" y="5143822"/>
                </a:lnTo>
                <a:lnTo>
                  <a:pt x="360371" y="5190162"/>
                </a:lnTo>
                <a:lnTo>
                  <a:pt x="353004" y="5236027"/>
                </a:lnTo>
                <a:lnTo>
                  <a:pt x="345585" y="5281412"/>
                </a:lnTo>
                <a:lnTo>
                  <a:pt x="338120" y="5326313"/>
                </a:lnTo>
                <a:lnTo>
                  <a:pt x="330612" y="5370726"/>
                </a:lnTo>
                <a:lnTo>
                  <a:pt x="323067" y="5414646"/>
                </a:lnTo>
                <a:lnTo>
                  <a:pt x="315488" y="5458069"/>
                </a:lnTo>
                <a:lnTo>
                  <a:pt x="307879" y="5500990"/>
                </a:lnTo>
                <a:lnTo>
                  <a:pt x="300246" y="5543406"/>
                </a:lnTo>
                <a:lnTo>
                  <a:pt x="292591" y="5585311"/>
                </a:lnTo>
                <a:lnTo>
                  <a:pt x="284920" y="5626702"/>
                </a:lnTo>
                <a:lnTo>
                  <a:pt x="277237" y="5667574"/>
                </a:lnTo>
                <a:lnTo>
                  <a:pt x="269546" y="5707923"/>
                </a:lnTo>
                <a:lnTo>
                  <a:pt x="261851" y="5747744"/>
                </a:lnTo>
                <a:lnTo>
                  <a:pt x="254156" y="5787034"/>
                </a:lnTo>
                <a:lnTo>
                  <a:pt x="246466" y="5825787"/>
                </a:lnTo>
                <a:lnTo>
                  <a:pt x="238785" y="5863999"/>
                </a:lnTo>
                <a:lnTo>
                  <a:pt x="231118" y="5901667"/>
                </a:lnTo>
                <a:lnTo>
                  <a:pt x="215840" y="5975349"/>
                </a:lnTo>
                <a:lnTo>
                  <a:pt x="200666" y="6046800"/>
                </a:lnTo>
                <a:lnTo>
                  <a:pt x="185631" y="6115983"/>
                </a:lnTo>
                <a:lnTo>
                  <a:pt x="170769" y="6182864"/>
                </a:lnTo>
                <a:lnTo>
                  <a:pt x="156115" y="6247409"/>
                </a:lnTo>
                <a:lnTo>
                  <a:pt x="141701" y="6309582"/>
                </a:lnTo>
                <a:lnTo>
                  <a:pt x="127563" y="6369349"/>
                </a:lnTo>
                <a:lnTo>
                  <a:pt x="113735" y="6426674"/>
                </a:lnTo>
                <a:lnTo>
                  <a:pt x="100250" y="6481524"/>
                </a:lnTo>
                <a:lnTo>
                  <a:pt x="87143" y="6533862"/>
                </a:lnTo>
                <a:lnTo>
                  <a:pt x="74449" y="6583655"/>
                </a:lnTo>
                <a:lnTo>
                  <a:pt x="62201" y="6630868"/>
                </a:lnTo>
                <a:lnTo>
                  <a:pt x="50433" y="6675464"/>
                </a:lnTo>
                <a:lnTo>
                  <a:pt x="39180" y="6717411"/>
                </a:lnTo>
                <a:lnTo>
                  <a:pt x="28476" y="6756673"/>
                </a:lnTo>
                <a:lnTo>
                  <a:pt x="13524" y="6810454"/>
                </a:lnTo>
                <a:lnTo>
                  <a:pt x="4342" y="6842851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600" y="0"/>
            <a:ext cx="422275" cy="6858000"/>
          </a:xfrm>
          <a:custGeom>
            <a:avLst/>
            <a:gdLst/>
            <a:ahLst/>
            <a:cxnLst/>
            <a:rect l="l" t="t" r="r" b="b"/>
            <a:pathLst>
              <a:path w="422275" h="6858000">
                <a:moveTo>
                  <a:pt x="91592" y="0"/>
                </a:moveTo>
                <a:lnTo>
                  <a:pt x="106560" y="68565"/>
                </a:lnTo>
                <a:lnTo>
                  <a:pt x="121124" y="137044"/>
                </a:lnTo>
                <a:lnTo>
                  <a:pt x="135290" y="205432"/>
                </a:lnTo>
                <a:lnTo>
                  <a:pt x="149061" y="273724"/>
                </a:lnTo>
                <a:lnTo>
                  <a:pt x="162440" y="341918"/>
                </a:lnTo>
                <a:lnTo>
                  <a:pt x="175432" y="410007"/>
                </a:lnTo>
                <a:lnTo>
                  <a:pt x="188040" y="477990"/>
                </a:lnTo>
                <a:lnTo>
                  <a:pt x="200268" y="545860"/>
                </a:lnTo>
                <a:lnTo>
                  <a:pt x="212121" y="613614"/>
                </a:lnTo>
                <a:lnTo>
                  <a:pt x="223601" y="681249"/>
                </a:lnTo>
                <a:lnTo>
                  <a:pt x="234713" y="748759"/>
                </a:lnTo>
                <a:lnTo>
                  <a:pt x="245461" y="816140"/>
                </a:lnTo>
                <a:lnTo>
                  <a:pt x="255849" y="883389"/>
                </a:lnTo>
                <a:lnTo>
                  <a:pt x="265879" y="950502"/>
                </a:lnTo>
                <a:lnTo>
                  <a:pt x="275557" y="1017473"/>
                </a:lnTo>
                <a:lnTo>
                  <a:pt x="284886" y="1084299"/>
                </a:lnTo>
                <a:lnTo>
                  <a:pt x="293870" y="1150976"/>
                </a:lnTo>
                <a:lnTo>
                  <a:pt x="302513" y="1217500"/>
                </a:lnTo>
                <a:lnTo>
                  <a:pt x="310818" y="1283866"/>
                </a:lnTo>
                <a:lnTo>
                  <a:pt x="318790" y="1350070"/>
                </a:lnTo>
                <a:lnTo>
                  <a:pt x="326432" y="1416108"/>
                </a:lnTo>
                <a:lnTo>
                  <a:pt x="333748" y="1481977"/>
                </a:lnTo>
                <a:lnTo>
                  <a:pt x="340742" y="1547671"/>
                </a:lnTo>
                <a:lnTo>
                  <a:pt x="347418" y="1613187"/>
                </a:lnTo>
                <a:lnTo>
                  <a:pt x="353780" y="1678520"/>
                </a:lnTo>
                <a:lnTo>
                  <a:pt x="359832" y="1743666"/>
                </a:lnTo>
                <a:lnTo>
                  <a:pt x="365577" y="1808622"/>
                </a:lnTo>
                <a:lnTo>
                  <a:pt x="371019" y="1873383"/>
                </a:lnTo>
                <a:lnTo>
                  <a:pt x="376162" y="1937944"/>
                </a:lnTo>
                <a:lnTo>
                  <a:pt x="381011" y="2002302"/>
                </a:lnTo>
                <a:lnTo>
                  <a:pt x="385568" y="2066453"/>
                </a:lnTo>
                <a:lnTo>
                  <a:pt x="389838" y="2130392"/>
                </a:lnTo>
                <a:lnTo>
                  <a:pt x="393825" y="2194115"/>
                </a:lnTo>
                <a:lnTo>
                  <a:pt x="397532" y="2257618"/>
                </a:lnTo>
                <a:lnTo>
                  <a:pt x="400963" y="2320897"/>
                </a:lnTo>
                <a:lnTo>
                  <a:pt x="404122" y="2383947"/>
                </a:lnTo>
                <a:lnTo>
                  <a:pt x="407014" y="2446766"/>
                </a:lnTo>
                <a:lnTo>
                  <a:pt x="409641" y="2509347"/>
                </a:lnTo>
                <a:lnTo>
                  <a:pt x="412008" y="2571688"/>
                </a:lnTo>
                <a:lnTo>
                  <a:pt x="414118" y="2633784"/>
                </a:lnTo>
                <a:lnTo>
                  <a:pt x="415976" y="2695630"/>
                </a:lnTo>
                <a:lnTo>
                  <a:pt x="417585" y="2757224"/>
                </a:lnTo>
                <a:lnTo>
                  <a:pt x="418949" y="2818560"/>
                </a:lnTo>
                <a:lnTo>
                  <a:pt x="420073" y="2879634"/>
                </a:lnTo>
                <a:lnTo>
                  <a:pt x="420959" y="2940443"/>
                </a:lnTo>
                <a:lnTo>
                  <a:pt x="421611" y="3000981"/>
                </a:lnTo>
                <a:lnTo>
                  <a:pt x="422034" y="3061246"/>
                </a:lnTo>
                <a:lnTo>
                  <a:pt x="422232" y="3121232"/>
                </a:lnTo>
                <a:lnTo>
                  <a:pt x="422208" y="3180936"/>
                </a:lnTo>
                <a:lnTo>
                  <a:pt x="421966" y="3240353"/>
                </a:lnTo>
                <a:lnTo>
                  <a:pt x="421509" y="3299480"/>
                </a:lnTo>
                <a:lnTo>
                  <a:pt x="420843" y="3358312"/>
                </a:lnTo>
                <a:lnTo>
                  <a:pt x="419970" y="3416844"/>
                </a:lnTo>
                <a:lnTo>
                  <a:pt x="418895" y="3475074"/>
                </a:lnTo>
                <a:lnTo>
                  <a:pt x="417621" y="3532996"/>
                </a:lnTo>
                <a:lnTo>
                  <a:pt x="416152" y="3590606"/>
                </a:lnTo>
                <a:lnTo>
                  <a:pt x="414492" y="3647901"/>
                </a:lnTo>
                <a:lnTo>
                  <a:pt x="412646" y="3704876"/>
                </a:lnTo>
                <a:lnTo>
                  <a:pt x="410616" y="3761527"/>
                </a:lnTo>
                <a:lnTo>
                  <a:pt x="408406" y="3817850"/>
                </a:lnTo>
                <a:lnTo>
                  <a:pt x="406021" y="3873840"/>
                </a:lnTo>
                <a:lnTo>
                  <a:pt x="403465" y="3929494"/>
                </a:lnTo>
                <a:lnTo>
                  <a:pt x="400740" y="3984807"/>
                </a:lnTo>
                <a:lnTo>
                  <a:pt x="397852" y="4039776"/>
                </a:lnTo>
                <a:lnTo>
                  <a:pt x="394803" y="4094395"/>
                </a:lnTo>
                <a:lnTo>
                  <a:pt x="391599" y="4148662"/>
                </a:lnTo>
                <a:lnTo>
                  <a:pt x="388241" y="4202571"/>
                </a:lnTo>
                <a:lnTo>
                  <a:pt x="384736" y="4256118"/>
                </a:lnTo>
                <a:lnTo>
                  <a:pt x="381085" y="4309300"/>
                </a:lnTo>
                <a:lnTo>
                  <a:pt x="377294" y="4362112"/>
                </a:lnTo>
                <a:lnTo>
                  <a:pt x="373366" y="4414550"/>
                </a:lnTo>
                <a:lnTo>
                  <a:pt x="369304" y="4466610"/>
                </a:lnTo>
                <a:lnTo>
                  <a:pt x="365113" y="4518288"/>
                </a:lnTo>
                <a:lnTo>
                  <a:pt x="360797" y="4569579"/>
                </a:lnTo>
                <a:lnTo>
                  <a:pt x="356360" y="4620480"/>
                </a:lnTo>
                <a:lnTo>
                  <a:pt x="351804" y="4670986"/>
                </a:lnTo>
                <a:lnTo>
                  <a:pt x="347135" y="4721092"/>
                </a:lnTo>
                <a:lnTo>
                  <a:pt x="342355" y="4770796"/>
                </a:lnTo>
                <a:lnTo>
                  <a:pt x="337470" y="4820093"/>
                </a:lnTo>
                <a:lnTo>
                  <a:pt x="332482" y="4868978"/>
                </a:lnTo>
                <a:lnTo>
                  <a:pt x="327396" y="4917448"/>
                </a:lnTo>
                <a:lnTo>
                  <a:pt x="322215" y="4965498"/>
                </a:lnTo>
                <a:lnTo>
                  <a:pt x="316943" y="5013124"/>
                </a:lnTo>
                <a:lnTo>
                  <a:pt x="311585" y="5060322"/>
                </a:lnTo>
                <a:lnTo>
                  <a:pt x="306143" y="5107088"/>
                </a:lnTo>
                <a:lnTo>
                  <a:pt x="300622" y="5153417"/>
                </a:lnTo>
                <a:lnTo>
                  <a:pt x="295026" y="5199306"/>
                </a:lnTo>
                <a:lnTo>
                  <a:pt x="289359" y="5244750"/>
                </a:lnTo>
                <a:lnTo>
                  <a:pt x="283623" y="5289745"/>
                </a:lnTo>
                <a:lnTo>
                  <a:pt x="277824" y="5334287"/>
                </a:lnTo>
                <a:lnTo>
                  <a:pt x="271965" y="5378372"/>
                </a:lnTo>
                <a:lnTo>
                  <a:pt x="266050" y="5421996"/>
                </a:lnTo>
                <a:lnTo>
                  <a:pt x="260083" y="5465154"/>
                </a:lnTo>
                <a:lnTo>
                  <a:pt x="254068" y="5507843"/>
                </a:lnTo>
                <a:lnTo>
                  <a:pt x="248007" y="5550058"/>
                </a:lnTo>
                <a:lnTo>
                  <a:pt x="241907" y="5591794"/>
                </a:lnTo>
                <a:lnTo>
                  <a:pt x="235769" y="5633049"/>
                </a:lnTo>
                <a:lnTo>
                  <a:pt x="229599" y="5673817"/>
                </a:lnTo>
                <a:lnTo>
                  <a:pt x="223399" y="5714095"/>
                </a:lnTo>
                <a:lnTo>
                  <a:pt x="217174" y="5753878"/>
                </a:lnTo>
                <a:lnTo>
                  <a:pt x="210928" y="5793162"/>
                </a:lnTo>
                <a:lnTo>
                  <a:pt x="204664" y="5831944"/>
                </a:lnTo>
                <a:lnTo>
                  <a:pt x="198387" y="5870218"/>
                </a:lnTo>
                <a:lnTo>
                  <a:pt x="192100" y="5907981"/>
                </a:lnTo>
                <a:lnTo>
                  <a:pt x="179511" y="5981957"/>
                </a:lnTo>
                <a:lnTo>
                  <a:pt x="166929" y="6053837"/>
                </a:lnTo>
                <a:lnTo>
                  <a:pt x="154385" y="6123589"/>
                </a:lnTo>
                <a:lnTo>
                  <a:pt x="141910" y="6191180"/>
                </a:lnTo>
                <a:lnTo>
                  <a:pt x="129534" y="6256575"/>
                </a:lnTo>
                <a:lnTo>
                  <a:pt x="117288" y="6319742"/>
                </a:lnTo>
                <a:lnTo>
                  <a:pt x="105204" y="6380648"/>
                </a:lnTo>
                <a:lnTo>
                  <a:pt x="93311" y="6439259"/>
                </a:lnTo>
                <a:lnTo>
                  <a:pt x="81641" y="6495542"/>
                </a:lnTo>
                <a:lnTo>
                  <a:pt x="70225" y="6549463"/>
                </a:lnTo>
                <a:lnTo>
                  <a:pt x="59093" y="6600990"/>
                </a:lnTo>
                <a:lnTo>
                  <a:pt x="48276" y="6650089"/>
                </a:lnTo>
                <a:lnTo>
                  <a:pt x="37805" y="6696727"/>
                </a:lnTo>
                <a:lnTo>
                  <a:pt x="27712" y="6740870"/>
                </a:lnTo>
                <a:lnTo>
                  <a:pt x="18025" y="6782485"/>
                </a:lnTo>
                <a:lnTo>
                  <a:pt x="8778" y="6821539"/>
                </a:lnTo>
                <a:lnTo>
                  <a:pt x="4328" y="6840095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50748" y="0"/>
            <a:ext cx="467995" cy="6858000"/>
          </a:xfrm>
          <a:custGeom>
            <a:avLst/>
            <a:gdLst/>
            <a:ahLst/>
            <a:cxnLst/>
            <a:rect l="l" t="t" r="r" b="b"/>
            <a:pathLst>
              <a:path w="467994" h="6858000">
                <a:moveTo>
                  <a:pt x="174256" y="0"/>
                </a:moveTo>
                <a:lnTo>
                  <a:pt x="188356" y="68657"/>
                </a:lnTo>
                <a:lnTo>
                  <a:pt x="202056" y="137223"/>
                </a:lnTo>
                <a:lnTo>
                  <a:pt x="215361" y="205695"/>
                </a:lnTo>
                <a:lnTo>
                  <a:pt x="228273" y="274068"/>
                </a:lnTo>
                <a:lnTo>
                  <a:pt x="240798" y="342337"/>
                </a:lnTo>
                <a:lnTo>
                  <a:pt x="252938" y="410499"/>
                </a:lnTo>
                <a:lnTo>
                  <a:pt x="264698" y="478550"/>
                </a:lnTo>
                <a:lnTo>
                  <a:pt x="276081" y="546485"/>
                </a:lnTo>
                <a:lnTo>
                  <a:pt x="287092" y="614301"/>
                </a:lnTo>
                <a:lnTo>
                  <a:pt x="297734" y="681993"/>
                </a:lnTo>
                <a:lnTo>
                  <a:pt x="308012" y="749557"/>
                </a:lnTo>
                <a:lnTo>
                  <a:pt x="317928" y="816990"/>
                </a:lnTo>
                <a:lnTo>
                  <a:pt x="327487" y="884286"/>
                </a:lnTo>
                <a:lnTo>
                  <a:pt x="336693" y="951443"/>
                </a:lnTo>
                <a:lnTo>
                  <a:pt x="345550" y="1018455"/>
                </a:lnTo>
                <a:lnTo>
                  <a:pt x="354061" y="1085319"/>
                </a:lnTo>
                <a:lnTo>
                  <a:pt x="362230" y="1152030"/>
                </a:lnTo>
                <a:lnTo>
                  <a:pt x="370062" y="1218585"/>
                </a:lnTo>
                <a:lnTo>
                  <a:pt x="377560" y="1284980"/>
                </a:lnTo>
                <a:lnTo>
                  <a:pt x="384728" y="1351209"/>
                </a:lnTo>
                <a:lnTo>
                  <a:pt x="391569" y="1417270"/>
                </a:lnTo>
                <a:lnTo>
                  <a:pt x="398089" y="1483158"/>
                </a:lnTo>
                <a:lnTo>
                  <a:pt x="404290" y="1548869"/>
                </a:lnTo>
                <a:lnTo>
                  <a:pt x="410176" y="1614399"/>
                </a:lnTo>
                <a:lnTo>
                  <a:pt x="415752" y="1679744"/>
                </a:lnTo>
                <a:lnTo>
                  <a:pt x="421021" y="1744900"/>
                </a:lnTo>
                <a:lnTo>
                  <a:pt x="425986" y="1809862"/>
                </a:lnTo>
                <a:lnTo>
                  <a:pt x="430653" y="1874626"/>
                </a:lnTo>
                <a:lnTo>
                  <a:pt x="435025" y="1939189"/>
                </a:lnTo>
                <a:lnTo>
                  <a:pt x="439105" y="2003546"/>
                </a:lnTo>
                <a:lnTo>
                  <a:pt x="442898" y="2067694"/>
                </a:lnTo>
                <a:lnTo>
                  <a:pt x="446407" y="2131627"/>
                </a:lnTo>
                <a:lnTo>
                  <a:pt x="449637" y="2195343"/>
                </a:lnTo>
                <a:lnTo>
                  <a:pt x="452591" y="2258836"/>
                </a:lnTo>
                <a:lnTo>
                  <a:pt x="455272" y="2322103"/>
                </a:lnTo>
                <a:lnTo>
                  <a:pt x="457686" y="2385140"/>
                </a:lnTo>
                <a:lnTo>
                  <a:pt x="459835" y="2447943"/>
                </a:lnTo>
                <a:lnTo>
                  <a:pt x="461724" y="2510506"/>
                </a:lnTo>
                <a:lnTo>
                  <a:pt x="463356" y="2572828"/>
                </a:lnTo>
                <a:lnTo>
                  <a:pt x="464736" y="2634902"/>
                </a:lnTo>
                <a:lnTo>
                  <a:pt x="465867" y="2696726"/>
                </a:lnTo>
                <a:lnTo>
                  <a:pt x="466753" y="2758294"/>
                </a:lnTo>
                <a:lnTo>
                  <a:pt x="467398" y="2819604"/>
                </a:lnTo>
                <a:lnTo>
                  <a:pt x="467806" y="2880651"/>
                </a:lnTo>
                <a:lnTo>
                  <a:pt x="467981" y="2941430"/>
                </a:lnTo>
                <a:lnTo>
                  <a:pt x="467926" y="3001938"/>
                </a:lnTo>
                <a:lnTo>
                  <a:pt x="467645" y="3062170"/>
                </a:lnTo>
                <a:lnTo>
                  <a:pt x="467143" y="3122123"/>
                </a:lnTo>
                <a:lnTo>
                  <a:pt x="466423" y="3181793"/>
                </a:lnTo>
                <a:lnTo>
                  <a:pt x="465489" y="3241174"/>
                </a:lnTo>
                <a:lnTo>
                  <a:pt x="464345" y="3300264"/>
                </a:lnTo>
                <a:lnTo>
                  <a:pt x="462995" y="3359058"/>
                </a:lnTo>
                <a:lnTo>
                  <a:pt x="461443" y="3417551"/>
                </a:lnTo>
                <a:lnTo>
                  <a:pt x="459692" y="3475741"/>
                </a:lnTo>
                <a:lnTo>
                  <a:pt x="457746" y="3533622"/>
                </a:lnTo>
                <a:lnTo>
                  <a:pt x="455610" y="3591191"/>
                </a:lnTo>
                <a:lnTo>
                  <a:pt x="453286" y="3648444"/>
                </a:lnTo>
                <a:lnTo>
                  <a:pt x="450780" y="3705375"/>
                </a:lnTo>
                <a:lnTo>
                  <a:pt x="448095" y="3761983"/>
                </a:lnTo>
                <a:lnTo>
                  <a:pt x="445234" y="3818261"/>
                </a:lnTo>
                <a:lnTo>
                  <a:pt x="442202" y="3874207"/>
                </a:lnTo>
                <a:lnTo>
                  <a:pt x="439003" y="3929815"/>
                </a:lnTo>
                <a:lnTo>
                  <a:pt x="435639" y="3985083"/>
                </a:lnTo>
                <a:lnTo>
                  <a:pt x="432116" y="4040005"/>
                </a:lnTo>
                <a:lnTo>
                  <a:pt x="428437" y="4094578"/>
                </a:lnTo>
                <a:lnTo>
                  <a:pt x="424606" y="4148798"/>
                </a:lnTo>
                <a:lnTo>
                  <a:pt x="420627" y="4202660"/>
                </a:lnTo>
                <a:lnTo>
                  <a:pt x="416504" y="4256160"/>
                </a:lnTo>
                <a:lnTo>
                  <a:pt x="412240" y="4309295"/>
                </a:lnTo>
                <a:lnTo>
                  <a:pt x="407839" y="4362060"/>
                </a:lnTo>
                <a:lnTo>
                  <a:pt x="403306" y="4414451"/>
                </a:lnTo>
                <a:lnTo>
                  <a:pt x="398644" y="4466465"/>
                </a:lnTo>
                <a:lnTo>
                  <a:pt x="393857" y="4518096"/>
                </a:lnTo>
                <a:lnTo>
                  <a:pt x="388949" y="4569340"/>
                </a:lnTo>
                <a:lnTo>
                  <a:pt x="383924" y="4620195"/>
                </a:lnTo>
                <a:lnTo>
                  <a:pt x="378785" y="4670655"/>
                </a:lnTo>
                <a:lnTo>
                  <a:pt x="373537" y="4720717"/>
                </a:lnTo>
                <a:lnTo>
                  <a:pt x="368183" y="4770376"/>
                </a:lnTo>
                <a:lnTo>
                  <a:pt x="362728" y="4819628"/>
                </a:lnTo>
                <a:lnTo>
                  <a:pt x="357174" y="4868470"/>
                </a:lnTo>
                <a:lnTo>
                  <a:pt x="351527" y="4916896"/>
                </a:lnTo>
                <a:lnTo>
                  <a:pt x="345789" y="4964904"/>
                </a:lnTo>
                <a:lnTo>
                  <a:pt x="339965" y="5012488"/>
                </a:lnTo>
                <a:lnTo>
                  <a:pt x="334059" y="5059645"/>
                </a:lnTo>
                <a:lnTo>
                  <a:pt x="328074" y="5106371"/>
                </a:lnTo>
                <a:lnTo>
                  <a:pt x="322015" y="5152662"/>
                </a:lnTo>
                <a:lnTo>
                  <a:pt x="315885" y="5198513"/>
                </a:lnTo>
                <a:lnTo>
                  <a:pt x="309688" y="5243920"/>
                </a:lnTo>
                <a:lnTo>
                  <a:pt x="303427" y="5288880"/>
                </a:lnTo>
                <a:lnTo>
                  <a:pt x="297108" y="5333387"/>
                </a:lnTo>
                <a:lnTo>
                  <a:pt x="290733" y="5377439"/>
                </a:lnTo>
                <a:lnTo>
                  <a:pt x="284307" y="5421031"/>
                </a:lnTo>
                <a:lnTo>
                  <a:pt x="277833" y="5464159"/>
                </a:lnTo>
                <a:lnTo>
                  <a:pt x="271316" y="5506818"/>
                </a:lnTo>
                <a:lnTo>
                  <a:pt x="264758" y="5549005"/>
                </a:lnTo>
                <a:lnTo>
                  <a:pt x="258165" y="5590716"/>
                </a:lnTo>
                <a:lnTo>
                  <a:pt x="251539" y="5631946"/>
                </a:lnTo>
                <a:lnTo>
                  <a:pt x="244886" y="5672691"/>
                </a:lnTo>
                <a:lnTo>
                  <a:pt x="238208" y="5712948"/>
                </a:lnTo>
                <a:lnTo>
                  <a:pt x="231509" y="5752711"/>
                </a:lnTo>
                <a:lnTo>
                  <a:pt x="224794" y="5791978"/>
                </a:lnTo>
                <a:lnTo>
                  <a:pt x="218066" y="5830744"/>
                </a:lnTo>
                <a:lnTo>
                  <a:pt x="211329" y="5869004"/>
                </a:lnTo>
                <a:lnTo>
                  <a:pt x="204587" y="5906756"/>
                </a:lnTo>
                <a:lnTo>
                  <a:pt x="191104" y="5980714"/>
                </a:lnTo>
                <a:lnTo>
                  <a:pt x="177647" y="6052586"/>
                </a:lnTo>
                <a:lnTo>
                  <a:pt x="164247" y="6122339"/>
                </a:lnTo>
                <a:lnTo>
                  <a:pt x="150936" y="6189940"/>
                </a:lnTo>
                <a:lnTo>
                  <a:pt x="137744" y="6255357"/>
                </a:lnTo>
                <a:lnTo>
                  <a:pt x="124701" y="6318556"/>
                </a:lnTo>
                <a:lnTo>
                  <a:pt x="111840" y="6379504"/>
                </a:lnTo>
                <a:lnTo>
                  <a:pt x="99191" y="6438169"/>
                </a:lnTo>
                <a:lnTo>
                  <a:pt x="86785" y="6494519"/>
                </a:lnTo>
                <a:lnTo>
                  <a:pt x="74653" y="6548519"/>
                </a:lnTo>
                <a:lnTo>
                  <a:pt x="62826" y="6600138"/>
                </a:lnTo>
                <a:lnTo>
                  <a:pt x="51335" y="6649342"/>
                </a:lnTo>
                <a:lnTo>
                  <a:pt x="40210" y="6696099"/>
                </a:lnTo>
                <a:lnTo>
                  <a:pt x="29484" y="6740376"/>
                </a:lnTo>
                <a:lnTo>
                  <a:pt x="19186" y="6782140"/>
                </a:lnTo>
                <a:lnTo>
                  <a:pt x="9347" y="6821359"/>
                </a:lnTo>
                <a:lnTo>
                  <a:pt x="4610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60831" y="0"/>
            <a:ext cx="475615" cy="6858000"/>
          </a:xfrm>
          <a:custGeom>
            <a:avLst/>
            <a:gdLst/>
            <a:ahLst/>
            <a:cxnLst/>
            <a:rect l="l" t="t" r="r" b="b"/>
            <a:pathLst>
              <a:path w="475615" h="6858000">
                <a:moveTo>
                  <a:pt x="189268" y="0"/>
                </a:moveTo>
                <a:lnTo>
                  <a:pt x="203206" y="68797"/>
                </a:lnTo>
                <a:lnTo>
                  <a:pt x="216745" y="137502"/>
                </a:lnTo>
                <a:lnTo>
                  <a:pt x="229886" y="206111"/>
                </a:lnTo>
                <a:lnTo>
                  <a:pt x="242636" y="274620"/>
                </a:lnTo>
                <a:lnTo>
                  <a:pt x="254996" y="343024"/>
                </a:lnTo>
                <a:lnTo>
                  <a:pt x="266971" y="411319"/>
                </a:lnTo>
                <a:lnTo>
                  <a:pt x="278566" y="479502"/>
                </a:lnTo>
                <a:lnTo>
                  <a:pt x="289783" y="547567"/>
                </a:lnTo>
                <a:lnTo>
                  <a:pt x="300627" y="615512"/>
                </a:lnTo>
                <a:lnTo>
                  <a:pt x="311103" y="683331"/>
                </a:lnTo>
                <a:lnTo>
                  <a:pt x="321212" y="751021"/>
                </a:lnTo>
                <a:lnTo>
                  <a:pt x="330960" y="818578"/>
                </a:lnTo>
                <a:lnTo>
                  <a:pt x="340351" y="885997"/>
                </a:lnTo>
                <a:lnTo>
                  <a:pt x="349388" y="953274"/>
                </a:lnTo>
                <a:lnTo>
                  <a:pt x="358076" y="1020406"/>
                </a:lnTo>
                <a:lnTo>
                  <a:pt x="366417" y="1087388"/>
                </a:lnTo>
                <a:lnTo>
                  <a:pt x="374417" y="1154216"/>
                </a:lnTo>
                <a:lnTo>
                  <a:pt x="382078" y="1220886"/>
                </a:lnTo>
                <a:lnTo>
                  <a:pt x="389406" y="1287394"/>
                </a:lnTo>
                <a:lnTo>
                  <a:pt x="396403" y="1353735"/>
                </a:lnTo>
                <a:lnTo>
                  <a:pt x="403074" y="1419906"/>
                </a:lnTo>
                <a:lnTo>
                  <a:pt x="409422" y="1485902"/>
                </a:lnTo>
                <a:lnTo>
                  <a:pt x="415452" y="1551720"/>
                </a:lnTo>
                <a:lnTo>
                  <a:pt x="421168" y="1617355"/>
                </a:lnTo>
                <a:lnTo>
                  <a:pt x="426573" y="1682803"/>
                </a:lnTo>
                <a:lnTo>
                  <a:pt x="431670" y="1748060"/>
                </a:lnTo>
                <a:lnTo>
                  <a:pt x="436466" y="1813121"/>
                </a:lnTo>
                <a:lnTo>
                  <a:pt x="440962" y="1877984"/>
                </a:lnTo>
                <a:lnTo>
                  <a:pt x="445163" y="1942643"/>
                </a:lnTo>
                <a:lnTo>
                  <a:pt x="449072" y="2007095"/>
                </a:lnTo>
                <a:lnTo>
                  <a:pt x="452695" y="2071335"/>
                </a:lnTo>
                <a:lnTo>
                  <a:pt x="456034" y="2135359"/>
                </a:lnTo>
                <a:lnTo>
                  <a:pt x="459094" y="2199163"/>
                </a:lnTo>
                <a:lnTo>
                  <a:pt x="461878" y="2262744"/>
                </a:lnTo>
                <a:lnTo>
                  <a:pt x="464391" y="2326096"/>
                </a:lnTo>
                <a:lnTo>
                  <a:pt x="466635" y="2389216"/>
                </a:lnTo>
                <a:lnTo>
                  <a:pt x="468616" y="2452100"/>
                </a:lnTo>
                <a:lnTo>
                  <a:pt x="470337" y="2514744"/>
                </a:lnTo>
                <a:lnTo>
                  <a:pt x="471802" y="2577143"/>
                </a:lnTo>
                <a:lnTo>
                  <a:pt x="473015" y="2639293"/>
                </a:lnTo>
                <a:lnTo>
                  <a:pt x="473980" y="2701190"/>
                </a:lnTo>
                <a:lnTo>
                  <a:pt x="474700" y="2762831"/>
                </a:lnTo>
                <a:lnTo>
                  <a:pt x="475180" y="2824210"/>
                </a:lnTo>
                <a:lnTo>
                  <a:pt x="475423" y="2885325"/>
                </a:lnTo>
                <a:lnTo>
                  <a:pt x="475434" y="2946170"/>
                </a:lnTo>
                <a:lnTo>
                  <a:pt x="475216" y="3006741"/>
                </a:lnTo>
                <a:lnTo>
                  <a:pt x="474773" y="3067036"/>
                </a:lnTo>
                <a:lnTo>
                  <a:pt x="474109" y="3127048"/>
                </a:lnTo>
                <a:lnTo>
                  <a:pt x="473228" y="3186775"/>
                </a:lnTo>
                <a:lnTo>
                  <a:pt x="472134" y="3246212"/>
                </a:lnTo>
                <a:lnTo>
                  <a:pt x="470831" y="3305355"/>
                </a:lnTo>
                <a:lnTo>
                  <a:pt x="469323" y="3364201"/>
                </a:lnTo>
                <a:lnTo>
                  <a:pt x="467613" y="3422743"/>
                </a:lnTo>
                <a:lnTo>
                  <a:pt x="465706" y="3480980"/>
                </a:lnTo>
                <a:lnTo>
                  <a:pt x="463605" y="3538906"/>
                </a:lnTo>
                <a:lnTo>
                  <a:pt x="461315" y="3596518"/>
                </a:lnTo>
                <a:lnTo>
                  <a:pt x="458839" y="3653811"/>
                </a:lnTo>
                <a:lnTo>
                  <a:pt x="456181" y="3710781"/>
                </a:lnTo>
                <a:lnTo>
                  <a:pt x="453344" y="3767424"/>
                </a:lnTo>
                <a:lnTo>
                  <a:pt x="450334" y="3823736"/>
                </a:lnTo>
                <a:lnTo>
                  <a:pt x="447154" y="3879713"/>
                </a:lnTo>
                <a:lnTo>
                  <a:pt x="443808" y="3935351"/>
                </a:lnTo>
                <a:lnTo>
                  <a:pt x="440299" y="3990646"/>
                </a:lnTo>
                <a:lnTo>
                  <a:pt x="436631" y="4045593"/>
                </a:lnTo>
                <a:lnTo>
                  <a:pt x="432809" y="4100188"/>
                </a:lnTo>
                <a:lnTo>
                  <a:pt x="428837" y="4154428"/>
                </a:lnTo>
                <a:lnTo>
                  <a:pt x="424718" y="4208308"/>
                </a:lnTo>
                <a:lnTo>
                  <a:pt x="420456" y="4261824"/>
                </a:lnTo>
                <a:lnTo>
                  <a:pt x="416055" y="4314972"/>
                </a:lnTo>
                <a:lnTo>
                  <a:pt x="411519" y="4367748"/>
                </a:lnTo>
                <a:lnTo>
                  <a:pt x="406852" y="4420147"/>
                </a:lnTo>
                <a:lnTo>
                  <a:pt x="402057" y="4472166"/>
                </a:lnTo>
                <a:lnTo>
                  <a:pt x="397140" y="4523801"/>
                </a:lnTo>
                <a:lnTo>
                  <a:pt x="392102" y="4575047"/>
                </a:lnTo>
                <a:lnTo>
                  <a:pt x="386950" y="4625900"/>
                </a:lnTo>
                <a:lnTo>
                  <a:pt x="381686" y="4676356"/>
                </a:lnTo>
                <a:lnTo>
                  <a:pt x="376314" y="4726411"/>
                </a:lnTo>
                <a:lnTo>
                  <a:pt x="370838" y="4776061"/>
                </a:lnTo>
                <a:lnTo>
                  <a:pt x="365263" y="4825302"/>
                </a:lnTo>
                <a:lnTo>
                  <a:pt x="359591" y="4874130"/>
                </a:lnTo>
                <a:lnTo>
                  <a:pt x="353827" y="4922540"/>
                </a:lnTo>
                <a:lnTo>
                  <a:pt x="347976" y="4970528"/>
                </a:lnTo>
                <a:lnTo>
                  <a:pt x="342040" y="5018091"/>
                </a:lnTo>
                <a:lnTo>
                  <a:pt x="336023" y="5065224"/>
                </a:lnTo>
                <a:lnTo>
                  <a:pt x="329930" y="5111923"/>
                </a:lnTo>
                <a:lnTo>
                  <a:pt x="323765" y="5158184"/>
                </a:lnTo>
                <a:lnTo>
                  <a:pt x="317531" y="5204003"/>
                </a:lnTo>
                <a:lnTo>
                  <a:pt x="311232" y="5249375"/>
                </a:lnTo>
                <a:lnTo>
                  <a:pt x="304872" y="5294297"/>
                </a:lnTo>
                <a:lnTo>
                  <a:pt x="298455" y="5338765"/>
                </a:lnTo>
                <a:lnTo>
                  <a:pt x="291986" y="5382774"/>
                </a:lnTo>
                <a:lnTo>
                  <a:pt x="285467" y="5426320"/>
                </a:lnTo>
                <a:lnTo>
                  <a:pt x="278903" y="5469399"/>
                </a:lnTo>
                <a:lnTo>
                  <a:pt x="272297" y="5512007"/>
                </a:lnTo>
                <a:lnTo>
                  <a:pt x="265654" y="5554141"/>
                </a:lnTo>
                <a:lnTo>
                  <a:pt x="258978" y="5595795"/>
                </a:lnTo>
                <a:lnTo>
                  <a:pt x="252272" y="5636965"/>
                </a:lnTo>
                <a:lnTo>
                  <a:pt x="245540" y="5677649"/>
                </a:lnTo>
                <a:lnTo>
                  <a:pt x="238787" y="5717840"/>
                </a:lnTo>
                <a:lnTo>
                  <a:pt x="232015" y="5757536"/>
                </a:lnTo>
                <a:lnTo>
                  <a:pt x="225230" y="5796732"/>
                </a:lnTo>
                <a:lnTo>
                  <a:pt x="218434" y="5835424"/>
                </a:lnTo>
                <a:lnTo>
                  <a:pt x="211633" y="5873609"/>
                </a:lnTo>
                <a:lnTo>
                  <a:pt x="204829" y="5911281"/>
                </a:lnTo>
                <a:lnTo>
                  <a:pt x="191229" y="5985072"/>
                </a:lnTo>
                <a:lnTo>
                  <a:pt x="177668" y="6056765"/>
                </a:lnTo>
                <a:lnTo>
                  <a:pt x="164175" y="6126327"/>
                </a:lnTo>
                <a:lnTo>
                  <a:pt x="150782" y="6193725"/>
                </a:lnTo>
                <a:lnTo>
                  <a:pt x="137521" y="6258926"/>
                </a:lnTo>
                <a:lnTo>
                  <a:pt x="124422" y="6321898"/>
                </a:lnTo>
                <a:lnTo>
                  <a:pt x="111517" y="6382606"/>
                </a:lnTo>
                <a:lnTo>
                  <a:pt x="98838" y="6441020"/>
                </a:lnTo>
                <a:lnTo>
                  <a:pt x="86414" y="6497104"/>
                </a:lnTo>
                <a:lnTo>
                  <a:pt x="74278" y="6550827"/>
                </a:lnTo>
                <a:lnTo>
                  <a:pt x="62461" y="6602156"/>
                </a:lnTo>
                <a:lnTo>
                  <a:pt x="50993" y="6651057"/>
                </a:lnTo>
                <a:lnTo>
                  <a:pt x="39907" y="6697498"/>
                </a:lnTo>
                <a:lnTo>
                  <a:pt x="29234" y="6741445"/>
                </a:lnTo>
                <a:lnTo>
                  <a:pt x="19004" y="6782866"/>
                </a:lnTo>
                <a:lnTo>
                  <a:pt x="9248" y="6821729"/>
                </a:lnTo>
                <a:lnTo>
                  <a:pt x="4559" y="6840190"/>
                </a:lnTo>
                <a:lnTo>
                  <a:pt x="0" y="6857999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87680" y="0"/>
            <a:ext cx="466725" cy="6858000"/>
          </a:xfrm>
          <a:custGeom>
            <a:avLst/>
            <a:gdLst/>
            <a:ahLst/>
            <a:cxnLst/>
            <a:rect l="l" t="t" r="r" b="b"/>
            <a:pathLst>
              <a:path w="466725" h="6858000">
                <a:moveTo>
                  <a:pt x="172224" y="0"/>
                </a:moveTo>
                <a:lnTo>
                  <a:pt x="186335" y="68657"/>
                </a:lnTo>
                <a:lnTo>
                  <a:pt x="200046" y="137223"/>
                </a:lnTo>
                <a:lnTo>
                  <a:pt x="213361" y="205695"/>
                </a:lnTo>
                <a:lnTo>
                  <a:pt x="226283" y="274068"/>
                </a:lnTo>
                <a:lnTo>
                  <a:pt x="238817" y="342337"/>
                </a:lnTo>
                <a:lnTo>
                  <a:pt x="250967" y="410499"/>
                </a:lnTo>
                <a:lnTo>
                  <a:pt x="262736" y="478550"/>
                </a:lnTo>
                <a:lnTo>
                  <a:pt x="274128" y="546485"/>
                </a:lnTo>
                <a:lnTo>
                  <a:pt x="285148" y="614301"/>
                </a:lnTo>
                <a:lnTo>
                  <a:pt x="295798" y="681993"/>
                </a:lnTo>
                <a:lnTo>
                  <a:pt x="306084" y="749557"/>
                </a:lnTo>
                <a:lnTo>
                  <a:pt x="316008" y="816990"/>
                </a:lnTo>
                <a:lnTo>
                  <a:pt x="325575" y="884286"/>
                </a:lnTo>
                <a:lnTo>
                  <a:pt x="334789" y="951443"/>
                </a:lnTo>
                <a:lnTo>
                  <a:pt x="343652" y="1018455"/>
                </a:lnTo>
                <a:lnTo>
                  <a:pt x="352171" y="1085319"/>
                </a:lnTo>
                <a:lnTo>
                  <a:pt x="360347" y="1152030"/>
                </a:lnTo>
                <a:lnTo>
                  <a:pt x="368185" y="1218585"/>
                </a:lnTo>
                <a:lnTo>
                  <a:pt x="375690" y="1284980"/>
                </a:lnTo>
                <a:lnTo>
                  <a:pt x="382864" y="1351209"/>
                </a:lnTo>
                <a:lnTo>
                  <a:pt x="389712" y="1417270"/>
                </a:lnTo>
                <a:lnTo>
                  <a:pt x="396237" y="1483158"/>
                </a:lnTo>
                <a:lnTo>
                  <a:pt x="402444" y="1548869"/>
                </a:lnTo>
                <a:lnTo>
                  <a:pt x="408336" y="1614399"/>
                </a:lnTo>
                <a:lnTo>
                  <a:pt x="413918" y="1679744"/>
                </a:lnTo>
                <a:lnTo>
                  <a:pt x="419192" y="1744900"/>
                </a:lnTo>
                <a:lnTo>
                  <a:pt x="424164" y="1809862"/>
                </a:lnTo>
                <a:lnTo>
                  <a:pt x="428836" y="1874626"/>
                </a:lnTo>
                <a:lnTo>
                  <a:pt x="433213" y="1939189"/>
                </a:lnTo>
                <a:lnTo>
                  <a:pt x="437298" y="2003546"/>
                </a:lnTo>
                <a:lnTo>
                  <a:pt x="441096" y="2067694"/>
                </a:lnTo>
                <a:lnTo>
                  <a:pt x="444611" y="2131627"/>
                </a:lnTo>
                <a:lnTo>
                  <a:pt x="447845" y="2195343"/>
                </a:lnTo>
                <a:lnTo>
                  <a:pt x="450804" y="2258836"/>
                </a:lnTo>
                <a:lnTo>
                  <a:pt x="453491" y="2322103"/>
                </a:lnTo>
                <a:lnTo>
                  <a:pt x="455909" y="2385140"/>
                </a:lnTo>
                <a:lnTo>
                  <a:pt x="458063" y="2447943"/>
                </a:lnTo>
                <a:lnTo>
                  <a:pt x="459957" y="2510506"/>
                </a:lnTo>
                <a:lnTo>
                  <a:pt x="461594" y="2572828"/>
                </a:lnTo>
                <a:lnTo>
                  <a:pt x="462979" y="2634902"/>
                </a:lnTo>
                <a:lnTo>
                  <a:pt x="464115" y="2696726"/>
                </a:lnTo>
                <a:lnTo>
                  <a:pt x="465005" y="2758294"/>
                </a:lnTo>
                <a:lnTo>
                  <a:pt x="465655" y="2819604"/>
                </a:lnTo>
                <a:lnTo>
                  <a:pt x="466068" y="2880651"/>
                </a:lnTo>
                <a:lnTo>
                  <a:pt x="466248" y="2941430"/>
                </a:lnTo>
                <a:lnTo>
                  <a:pt x="466198" y="3001938"/>
                </a:lnTo>
                <a:lnTo>
                  <a:pt x="465922" y="3062170"/>
                </a:lnTo>
                <a:lnTo>
                  <a:pt x="465425" y="3122123"/>
                </a:lnTo>
                <a:lnTo>
                  <a:pt x="464710" y="3181793"/>
                </a:lnTo>
                <a:lnTo>
                  <a:pt x="463782" y="3241174"/>
                </a:lnTo>
                <a:lnTo>
                  <a:pt x="462643" y="3300264"/>
                </a:lnTo>
                <a:lnTo>
                  <a:pt x="461298" y="3359058"/>
                </a:lnTo>
                <a:lnTo>
                  <a:pt x="459751" y="3417551"/>
                </a:lnTo>
                <a:lnTo>
                  <a:pt x="458006" y="3475741"/>
                </a:lnTo>
                <a:lnTo>
                  <a:pt x="456066" y="3533622"/>
                </a:lnTo>
                <a:lnTo>
                  <a:pt x="453936" y="3591191"/>
                </a:lnTo>
                <a:lnTo>
                  <a:pt x="451618" y="3648444"/>
                </a:lnTo>
                <a:lnTo>
                  <a:pt x="449118" y="3705375"/>
                </a:lnTo>
                <a:lnTo>
                  <a:pt x="446439" y="3761983"/>
                </a:lnTo>
                <a:lnTo>
                  <a:pt x="443585" y="3818261"/>
                </a:lnTo>
                <a:lnTo>
                  <a:pt x="440560" y="3874207"/>
                </a:lnTo>
                <a:lnTo>
                  <a:pt x="437367" y="3929815"/>
                </a:lnTo>
                <a:lnTo>
                  <a:pt x="434010" y="3985083"/>
                </a:lnTo>
                <a:lnTo>
                  <a:pt x="430495" y="4040005"/>
                </a:lnTo>
                <a:lnTo>
                  <a:pt x="426823" y="4094578"/>
                </a:lnTo>
                <a:lnTo>
                  <a:pt x="423000" y="4148798"/>
                </a:lnTo>
                <a:lnTo>
                  <a:pt x="419028" y="4202660"/>
                </a:lnTo>
                <a:lnTo>
                  <a:pt x="414913" y="4256160"/>
                </a:lnTo>
                <a:lnTo>
                  <a:pt x="410657" y="4309295"/>
                </a:lnTo>
                <a:lnTo>
                  <a:pt x="406265" y="4362060"/>
                </a:lnTo>
                <a:lnTo>
                  <a:pt x="401741" y="4414451"/>
                </a:lnTo>
                <a:lnTo>
                  <a:pt x="397088" y="4466465"/>
                </a:lnTo>
                <a:lnTo>
                  <a:pt x="392310" y="4518096"/>
                </a:lnTo>
                <a:lnTo>
                  <a:pt x="387411" y="4569340"/>
                </a:lnTo>
                <a:lnTo>
                  <a:pt x="382396" y="4620195"/>
                </a:lnTo>
                <a:lnTo>
                  <a:pt x="377267" y="4670655"/>
                </a:lnTo>
                <a:lnTo>
                  <a:pt x="372029" y="4720717"/>
                </a:lnTo>
                <a:lnTo>
                  <a:pt x="366686" y="4770376"/>
                </a:lnTo>
                <a:lnTo>
                  <a:pt x="361242" y="4819628"/>
                </a:lnTo>
                <a:lnTo>
                  <a:pt x="355700" y="4868470"/>
                </a:lnTo>
                <a:lnTo>
                  <a:pt x="350064" y="4916896"/>
                </a:lnTo>
                <a:lnTo>
                  <a:pt x="344338" y="4964904"/>
                </a:lnTo>
                <a:lnTo>
                  <a:pt x="338527" y="5012488"/>
                </a:lnTo>
                <a:lnTo>
                  <a:pt x="332633" y="5059645"/>
                </a:lnTo>
                <a:lnTo>
                  <a:pt x="326661" y="5106371"/>
                </a:lnTo>
                <a:lnTo>
                  <a:pt x="320615" y="5152662"/>
                </a:lnTo>
                <a:lnTo>
                  <a:pt x="314499" y="5198513"/>
                </a:lnTo>
                <a:lnTo>
                  <a:pt x="308316" y="5243920"/>
                </a:lnTo>
                <a:lnTo>
                  <a:pt x="302070" y="5288880"/>
                </a:lnTo>
                <a:lnTo>
                  <a:pt x="295765" y="5333387"/>
                </a:lnTo>
                <a:lnTo>
                  <a:pt x="289406" y="5377439"/>
                </a:lnTo>
                <a:lnTo>
                  <a:pt x="282995" y="5421031"/>
                </a:lnTo>
                <a:lnTo>
                  <a:pt x="276538" y="5464159"/>
                </a:lnTo>
                <a:lnTo>
                  <a:pt x="270037" y="5506818"/>
                </a:lnTo>
                <a:lnTo>
                  <a:pt x="263497" y="5549005"/>
                </a:lnTo>
                <a:lnTo>
                  <a:pt x="256921" y="5590716"/>
                </a:lnTo>
                <a:lnTo>
                  <a:pt x="250313" y="5631946"/>
                </a:lnTo>
                <a:lnTo>
                  <a:pt x="243678" y="5672691"/>
                </a:lnTo>
                <a:lnTo>
                  <a:pt x="237019" y="5712948"/>
                </a:lnTo>
                <a:lnTo>
                  <a:pt x="230340" y="5752711"/>
                </a:lnTo>
                <a:lnTo>
                  <a:pt x="223644" y="5791978"/>
                </a:lnTo>
                <a:lnTo>
                  <a:pt x="216937" y="5830744"/>
                </a:lnTo>
                <a:lnTo>
                  <a:pt x="210221" y="5869004"/>
                </a:lnTo>
                <a:lnTo>
                  <a:pt x="203500" y="5906756"/>
                </a:lnTo>
                <a:lnTo>
                  <a:pt x="190061" y="5980714"/>
                </a:lnTo>
                <a:lnTo>
                  <a:pt x="176650" y="6052586"/>
                </a:lnTo>
                <a:lnTo>
                  <a:pt x="163299" y="6122339"/>
                </a:lnTo>
                <a:lnTo>
                  <a:pt x="150039" y="6189940"/>
                </a:lnTo>
                <a:lnTo>
                  <a:pt x="136900" y="6255357"/>
                </a:lnTo>
                <a:lnTo>
                  <a:pt x="123913" y="6318556"/>
                </a:lnTo>
                <a:lnTo>
                  <a:pt x="111110" y="6379504"/>
                </a:lnTo>
                <a:lnTo>
                  <a:pt x="98522" y="6438169"/>
                </a:lnTo>
                <a:lnTo>
                  <a:pt x="86179" y="6494519"/>
                </a:lnTo>
                <a:lnTo>
                  <a:pt x="74113" y="6548519"/>
                </a:lnTo>
                <a:lnTo>
                  <a:pt x="62354" y="6600138"/>
                </a:lnTo>
                <a:lnTo>
                  <a:pt x="50934" y="6649342"/>
                </a:lnTo>
                <a:lnTo>
                  <a:pt x="39884" y="6696099"/>
                </a:lnTo>
                <a:lnTo>
                  <a:pt x="29234" y="6740376"/>
                </a:lnTo>
                <a:lnTo>
                  <a:pt x="19016" y="6782140"/>
                </a:lnTo>
                <a:lnTo>
                  <a:pt x="9261" y="6821359"/>
                </a:lnTo>
                <a:lnTo>
                  <a:pt x="4567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22044" y="1677543"/>
            <a:ext cx="3519170" cy="3952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5028" y="1799056"/>
            <a:ext cx="3442334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702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3859" y="0"/>
            <a:ext cx="570865" cy="6858000"/>
          </a:xfrm>
          <a:custGeom>
            <a:avLst/>
            <a:gdLst/>
            <a:ahLst/>
            <a:cxnLst/>
            <a:rect l="l" t="t" r="r" b="b"/>
            <a:pathLst>
              <a:path w="570865" h="6858000">
                <a:moveTo>
                  <a:pt x="348183" y="0"/>
                </a:moveTo>
                <a:lnTo>
                  <a:pt x="360747" y="70721"/>
                </a:lnTo>
                <a:lnTo>
                  <a:pt x="372898" y="141333"/>
                </a:lnTo>
                <a:lnTo>
                  <a:pt x="384639" y="211831"/>
                </a:lnTo>
                <a:lnTo>
                  <a:pt x="395974" y="282211"/>
                </a:lnTo>
                <a:lnTo>
                  <a:pt x="406908" y="352468"/>
                </a:lnTo>
                <a:lnTo>
                  <a:pt x="417446" y="422599"/>
                </a:lnTo>
                <a:lnTo>
                  <a:pt x="427591" y="492598"/>
                </a:lnTo>
                <a:lnTo>
                  <a:pt x="437347" y="562461"/>
                </a:lnTo>
                <a:lnTo>
                  <a:pt x="446720" y="632184"/>
                </a:lnTo>
                <a:lnTo>
                  <a:pt x="455712" y="701763"/>
                </a:lnTo>
                <a:lnTo>
                  <a:pt x="464330" y="771193"/>
                </a:lnTo>
                <a:lnTo>
                  <a:pt x="472576" y="840470"/>
                </a:lnTo>
                <a:lnTo>
                  <a:pt x="480455" y="909590"/>
                </a:lnTo>
                <a:lnTo>
                  <a:pt x="487971" y="978548"/>
                </a:lnTo>
                <a:lnTo>
                  <a:pt x="495129" y="1047339"/>
                </a:lnTo>
                <a:lnTo>
                  <a:pt x="501933" y="1115960"/>
                </a:lnTo>
                <a:lnTo>
                  <a:pt x="508387" y="1184407"/>
                </a:lnTo>
                <a:lnTo>
                  <a:pt x="514495" y="1252674"/>
                </a:lnTo>
                <a:lnTo>
                  <a:pt x="520263" y="1320757"/>
                </a:lnTo>
                <a:lnTo>
                  <a:pt x="525693" y="1388653"/>
                </a:lnTo>
                <a:lnTo>
                  <a:pt x="530790" y="1456356"/>
                </a:lnTo>
                <a:lnTo>
                  <a:pt x="535559" y="1523863"/>
                </a:lnTo>
                <a:lnTo>
                  <a:pt x="540003" y="1591168"/>
                </a:lnTo>
                <a:lnTo>
                  <a:pt x="544128" y="1658269"/>
                </a:lnTo>
                <a:lnTo>
                  <a:pt x="547937" y="1725159"/>
                </a:lnTo>
                <a:lnTo>
                  <a:pt x="551434" y="1791836"/>
                </a:lnTo>
                <a:lnTo>
                  <a:pt x="554625" y="1858294"/>
                </a:lnTo>
                <a:lnTo>
                  <a:pt x="557512" y="1924529"/>
                </a:lnTo>
                <a:lnTo>
                  <a:pt x="560101" y="1990538"/>
                </a:lnTo>
                <a:lnTo>
                  <a:pt x="562396" y="2056314"/>
                </a:lnTo>
                <a:lnTo>
                  <a:pt x="564400" y="2121855"/>
                </a:lnTo>
                <a:lnTo>
                  <a:pt x="566119" y="2187156"/>
                </a:lnTo>
                <a:lnTo>
                  <a:pt x="567556" y="2252212"/>
                </a:lnTo>
                <a:lnTo>
                  <a:pt x="568716" y="2317020"/>
                </a:lnTo>
                <a:lnTo>
                  <a:pt x="569604" y="2381574"/>
                </a:lnTo>
                <a:lnTo>
                  <a:pt x="570222" y="2445870"/>
                </a:lnTo>
                <a:lnTo>
                  <a:pt x="570576" y="2509905"/>
                </a:lnTo>
                <a:lnTo>
                  <a:pt x="570670" y="2573673"/>
                </a:lnTo>
                <a:lnTo>
                  <a:pt x="570508" y="2637171"/>
                </a:lnTo>
                <a:lnTo>
                  <a:pt x="570094" y="2700394"/>
                </a:lnTo>
                <a:lnTo>
                  <a:pt x="569434" y="2763337"/>
                </a:lnTo>
                <a:lnTo>
                  <a:pt x="568530" y="2825996"/>
                </a:lnTo>
                <a:lnTo>
                  <a:pt x="567387" y="2888368"/>
                </a:lnTo>
                <a:lnTo>
                  <a:pt x="566010" y="2950447"/>
                </a:lnTo>
                <a:lnTo>
                  <a:pt x="564402" y="3012229"/>
                </a:lnTo>
                <a:lnTo>
                  <a:pt x="562569" y="3073710"/>
                </a:lnTo>
                <a:lnTo>
                  <a:pt x="560514" y="3134885"/>
                </a:lnTo>
                <a:lnTo>
                  <a:pt x="558242" y="3195751"/>
                </a:lnTo>
                <a:lnTo>
                  <a:pt x="555756" y="3256303"/>
                </a:lnTo>
                <a:lnTo>
                  <a:pt x="553062" y="3316536"/>
                </a:lnTo>
                <a:lnTo>
                  <a:pt x="550163" y="3376446"/>
                </a:lnTo>
                <a:lnTo>
                  <a:pt x="547063" y="3436028"/>
                </a:lnTo>
                <a:lnTo>
                  <a:pt x="543768" y="3495280"/>
                </a:lnTo>
                <a:lnTo>
                  <a:pt x="540281" y="3554195"/>
                </a:lnTo>
                <a:lnTo>
                  <a:pt x="536606" y="3612770"/>
                </a:lnTo>
                <a:lnTo>
                  <a:pt x="532748" y="3671000"/>
                </a:lnTo>
                <a:lnTo>
                  <a:pt x="528711" y="3728881"/>
                </a:lnTo>
                <a:lnTo>
                  <a:pt x="524500" y="3786409"/>
                </a:lnTo>
                <a:lnTo>
                  <a:pt x="520118" y="3843578"/>
                </a:lnTo>
                <a:lnTo>
                  <a:pt x="515570" y="3900386"/>
                </a:lnTo>
                <a:lnTo>
                  <a:pt x="510860" y="3956828"/>
                </a:lnTo>
                <a:lnTo>
                  <a:pt x="505992" y="4012898"/>
                </a:lnTo>
                <a:lnTo>
                  <a:pt x="500971" y="4068594"/>
                </a:lnTo>
                <a:lnTo>
                  <a:pt x="495801" y="4123910"/>
                </a:lnTo>
                <a:lnTo>
                  <a:pt x="490487" y="4178842"/>
                </a:lnTo>
                <a:lnTo>
                  <a:pt x="485032" y="4233385"/>
                </a:lnTo>
                <a:lnTo>
                  <a:pt x="479440" y="4287537"/>
                </a:lnTo>
                <a:lnTo>
                  <a:pt x="473717" y="4341291"/>
                </a:lnTo>
                <a:lnTo>
                  <a:pt x="467866" y="4394644"/>
                </a:lnTo>
                <a:lnTo>
                  <a:pt x="461891" y="4447591"/>
                </a:lnTo>
                <a:lnTo>
                  <a:pt x="455798" y="4500129"/>
                </a:lnTo>
                <a:lnTo>
                  <a:pt x="449589" y="4552252"/>
                </a:lnTo>
                <a:lnTo>
                  <a:pt x="443270" y="4603956"/>
                </a:lnTo>
                <a:lnTo>
                  <a:pt x="436845" y="4655237"/>
                </a:lnTo>
                <a:lnTo>
                  <a:pt x="430318" y="4706091"/>
                </a:lnTo>
                <a:lnTo>
                  <a:pt x="423693" y="4756513"/>
                </a:lnTo>
                <a:lnTo>
                  <a:pt x="416974" y="4806499"/>
                </a:lnTo>
                <a:lnTo>
                  <a:pt x="410166" y="4856044"/>
                </a:lnTo>
                <a:lnTo>
                  <a:pt x="403273" y="4905145"/>
                </a:lnTo>
                <a:lnTo>
                  <a:pt x="396300" y="4953796"/>
                </a:lnTo>
                <a:lnTo>
                  <a:pt x="389250" y="5001994"/>
                </a:lnTo>
                <a:lnTo>
                  <a:pt x="382128" y="5049734"/>
                </a:lnTo>
                <a:lnTo>
                  <a:pt x="374938" y="5097011"/>
                </a:lnTo>
                <a:lnTo>
                  <a:pt x="367684" y="5143822"/>
                </a:lnTo>
                <a:lnTo>
                  <a:pt x="360371" y="5190162"/>
                </a:lnTo>
                <a:lnTo>
                  <a:pt x="353004" y="5236027"/>
                </a:lnTo>
                <a:lnTo>
                  <a:pt x="345585" y="5281412"/>
                </a:lnTo>
                <a:lnTo>
                  <a:pt x="338120" y="5326313"/>
                </a:lnTo>
                <a:lnTo>
                  <a:pt x="330612" y="5370726"/>
                </a:lnTo>
                <a:lnTo>
                  <a:pt x="323067" y="5414646"/>
                </a:lnTo>
                <a:lnTo>
                  <a:pt x="315488" y="5458069"/>
                </a:lnTo>
                <a:lnTo>
                  <a:pt x="307879" y="5500990"/>
                </a:lnTo>
                <a:lnTo>
                  <a:pt x="300246" y="5543406"/>
                </a:lnTo>
                <a:lnTo>
                  <a:pt x="292591" y="5585311"/>
                </a:lnTo>
                <a:lnTo>
                  <a:pt x="284920" y="5626702"/>
                </a:lnTo>
                <a:lnTo>
                  <a:pt x="277237" y="5667574"/>
                </a:lnTo>
                <a:lnTo>
                  <a:pt x="269546" y="5707923"/>
                </a:lnTo>
                <a:lnTo>
                  <a:pt x="261851" y="5747744"/>
                </a:lnTo>
                <a:lnTo>
                  <a:pt x="254156" y="5787034"/>
                </a:lnTo>
                <a:lnTo>
                  <a:pt x="246466" y="5825787"/>
                </a:lnTo>
                <a:lnTo>
                  <a:pt x="238785" y="5863999"/>
                </a:lnTo>
                <a:lnTo>
                  <a:pt x="231118" y="5901667"/>
                </a:lnTo>
                <a:lnTo>
                  <a:pt x="215840" y="5975349"/>
                </a:lnTo>
                <a:lnTo>
                  <a:pt x="200666" y="6046800"/>
                </a:lnTo>
                <a:lnTo>
                  <a:pt x="185631" y="6115983"/>
                </a:lnTo>
                <a:lnTo>
                  <a:pt x="170769" y="6182864"/>
                </a:lnTo>
                <a:lnTo>
                  <a:pt x="156115" y="6247409"/>
                </a:lnTo>
                <a:lnTo>
                  <a:pt x="141701" y="6309582"/>
                </a:lnTo>
                <a:lnTo>
                  <a:pt x="127563" y="6369349"/>
                </a:lnTo>
                <a:lnTo>
                  <a:pt x="113735" y="6426674"/>
                </a:lnTo>
                <a:lnTo>
                  <a:pt x="100250" y="6481524"/>
                </a:lnTo>
                <a:lnTo>
                  <a:pt x="87143" y="6533862"/>
                </a:lnTo>
                <a:lnTo>
                  <a:pt x="74449" y="6583655"/>
                </a:lnTo>
                <a:lnTo>
                  <a:pt x="62201" y="6630868"/>
                </a:lnTo>
                <a:lnTo>
                  <a:pt x="50433" y="6675464"/>
                </a:lnTo>
                <a:lnTo>
                  <a:pt x="39180" y="6717411"/>
                </a:lnTo>
                <a:lnTo>
                  <a:pt x="28476" y="6756673"/>
                </a:lnTo>
                <a:lnTo>
                  <a:pt x="13524" y="6810454"/>
                </a:lnTo>
                <a:lnTo>
                  <a:pt x="4342" y="6842851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600" y="0"/>
            <a:ext cx="422275" cy="6858000"/>
          </a:xfrm>
          <a:custGeom>
            <a:avLst/>
            <a:gdLst/>
            <a:ahLst/>
            <a:cxnLst/>
            <a:rect l="l" t="t" r="r" b="b"/>
            <a:pathLst>
              <a:path w="422275" h="6858000">
                <a:moveTo>
                  <a:pt x="91592" y="0"/>
                </a:moveTo>
                <a:lnTo>
                  <a:pt x="106560" y="68565"/>
                </a:lnTo>
                <a:lnTo>
                  <a:pt x="121124" y="137044"/>
                </a:lnTo>
                <a:lnTo>
                  <a:pt x="135290" y="205432"/>
                </a:lnTo>
                <a:lnTo>
                  <a:pt x="149061" y="273724"/>
                </a:lnTo>
                <a:lnTo>
                  <a:pt x="162440" y="341918"/>
                </a:lnTo>
                <a:lnTo>
                  <a:pt x="175432" y="410007"/>
                </a:lnTo>
                <a:lnTo>
                  <a:pt x="188040" y="477990"/>
                </a:lnTo>
                <a:lnTo>
                  <a:pt x="200268" y="545860"/>
                </a:lnTo>
                <a:lnTo>
                  <a:pt x="212121" y="613614"/>
                </a:lnTo>
                <a:lnTo>
                  <a:pt x="223601" y="681249"/>
                </a:lnTo>
                <a:lnTo>
                  <a:pt x="234713" y="748759"/>
                </a:lnTo>
                <a:lnTo>
                  <a:pt x="245461" y="816140"/>
                </a:lnTo>
                <a:lnTo>
                  <a:pt x="255849" y="883389"/>
                </a:lnTo>
                <a:lnTo>
                  <a:pt x="265879" y="950502"/>
                </a:lnTo>
                <a:lnTo>
                  <a:pt x="275557" y="1017473"/>
                </a:lnTo>
                <a:lnTo>
                  <a:pt x="284886" y="1084299"/>
                </a:lnTo>
                <a:lnTo>
                  <a:pt x="293870" y="1150976"/>
                </a:lnTo>
                <a:lnTo>
                  <a:pt x="302513" y="1217500"/>
                </a:lnTo>
                <a:lnTo>
                  <a:pt x="310818" y="1283866"/>
                </a:lnTo>
                <a:lnTo>
                  <a:pt x="318790" y="1350070"/>
                </a:lnTo>
                <a:lnTo>
                  <a:pt x="326432" y="1416108"/>
                </a:lnTo>
                <a:lnTo>
                  <a:pt x="333748" y="1481977"/>
                </a:lnTo>
                <a:lnTo>
                  <a:pt x="340742" y="1547671"/>
                </a:lnTo>
                <a:lnTo>
                  <a:pt x="347418" y="1613187"/>
                </a:lnTo>
                <a:lnTo>
                  <a:pt x="353780" y="1678520"/>
                </a:lnTo>
                <a:lnTo>
                  <a:pt x="359832" y="1743666"/>
                </a:lnTo>
                <a:lnTo>
                  <a:pt x="365577" y="1808622"/>
                </a:lnTo>
                <a:lnTo>
                  <a:pt x="371019" y="1873383"/>
                </a:lnTo>
                <a:lnTo>
                  <a:pt x="376162" y="1937944"/>
                </a:lnTo>
                <a:lnTo>
                  <a:pt x="381011" y="2002302"/>
                </a:lnTo>
                <a:lnTo>
                  <a:pt x="385568" y="2066453"/>
                </a:lnTo>
                <a:lnTo>
                  <a:pt x="389838" y="2130392"/>
                </a:lnTo>
                <a:lnTo>
                  <a:pt x="393825" y="2194115"/>
                </a:lnTo>
                <a:lnTo>
                  <a:pt x="397532" y="2257618"/>
                </a:lnTo>
                <a:lnTo>
                  <a:pt x="400963" y="2320897"/>
                </a:lnTo>
                <a:lnTo>
                  <a:pt x="404122" y="2383947"/>
                </a:lnTo>
                <a:lnTo>
                  <a:pt x="407014" y="2446766"/>
                </a:lnTo>
                <a:lnTo>
                  <a:pt x="409641" y="2509347"/>
                </a:lnTo>
                <a:lnTo>
                  <a:pt x="412008" y="2571688"/>
                </a:lnTo>
                <a:lnTo>
                  <a:pt x="414118" y="2633784"/>
                </a:lnTo>
                <a:lnTo>
                  <a:pt x="415976" y="2695630"/>
                </a:lnTo>
                <a:lnTo>
                  <a:pt x="417585" y="2757224"/>
                </a:lnTo>
                <a:lnTo>
                  <a:pt x="418949" y="2818560"/>
                </a:lnTo>
                <a:lnTo>
                  <a:pt x="420073" y="2879634"/>
                </a:lnTo>
                <a:lnTo>
                  <a:pt x="420959" y="2940443"/>
                </a:lnTo>
                <a:lnTo>
                  <a:pt x="421611" y="3000981"/>
                </a:lnTo>
                <a:lnTo>
                  <a:pt x="422034" y="3061246"/>
                </a:lnTo>
                <a:lnTo>
                  <a:pt x="422232" y="3121232"/>
                </a:lnTo>
                <a:lnTo>
                  <a:pt x="422208" y="3180936"/>
                </a:lnTo>
                <a:lnTo>
                  <a:pt x="421966" y="3240353"/>
                </a:lnTo>
                <a:lnTo>
                  <a:pt x="421509" y="3299480"/>
                </a:lnTo>
                <a:lnTo>
                  <a:pt x="420843" y="3358312"/>
                </a:lnTo>
                <a:lnTo>
                  <a:pt x="419970" y="3416844"/>
                </a:lnTo>
                <a:lnTo>
                  <a:pt x="418895" y="3475074"/>
                </a:lnTo>
                <a:lnTo>
                  <a:pt x="417621" y="3532996"/>
                </a:lnTo>
                <a:lnTo>
                  <a:pt x="416152" y="3590606"/>
                </a:lnTo>
                <a:lnTo>
                  <a:pt x="414492" y="3647901"/>
                </a:lnTo>
                <a:lnTo>
                  <a:pt x="412646" y="3704876"/>
                </a:lnTo>
                <a:lnTo>
                  <a:pt x="410616" y="3761527"/>
                </a:lnTo>
                <a:lnTo>
                  <a:pt x="408406" y="3817850"/>
                </a:lnTo>
                <a:lnTo>
                  <a:pt x="406021" y="3873840"/>
                </a:lnTo>
                <a:lnTo>
                  <a:pt x="403465" y="3929494"/>
                </a:lnTo>
                <a:lnTo>
                  <a:pt x="400740" y="3984807"/>
                </a:lnTo>
                <a:lnTo>
                  <a:pt x="397852" y="4039776"/>
                </a:lnTo>
                <a:lnTo>
                  <a:pt x="394803" y="4094395"/>
                </a:lnTo>
                <a:lnTo>
                  <a:pt x="391599" y="4148662"/>
                </a:lnTo>
                <a:lnTo>
                  <a:pt x="388241" y="4202571"/>
                </a:lnTo>
                <a:lnTo>
                  <a:pt x="384736" y="4256118"/>
                </a:lnTo>
                <a:lnTo>
                  <a:pt x="381085" y="4309300"/>
                </a:lnTo>
                <a:lnTo>
                  <a:pt x="377294" y="4362112"/>
                </a:lnTo>
                <a:lnTo>
                  <a:pt x="373366" y="4414550"/>
                </a:lnTo>
                <a:lnTo>
                  <a:pt x="369304" y="4466610"/>
                </a:lnTo>
                <a:lnTo>
                  <a:pt x="365113" y="4518288"/>
                </a:lnTo>
                <a:lnTo>
                  <a:pt x="360797" y="4569579"/>
                </a:lnTo>
                <a:lnTo>
                  <a:pt x="356360" y="4620480"/>
                </a:lnTo>
                <a:lnTo>
                  <a:pt x="351804" y="4670986"/>
                </a:lnTo>
                <a:lnTo>
                  <a:pt x="347135" y="4721092"/>
                </a:lnTo>
                <a:lnTo>
                  <a:pt x="342355" y="4770796"/>
                </a:lnTo>
                <a:lnTo>
                  <a:pt x="337470" y="4820093"/>
                </a:lnTo>
                <a:lnTo>
                  <a:pt x="332482" y="4868978"/>
                </a:lnTo>
                <a:lnTo>
                  <a:pt x="327396" y="4917448"/>
                </a:lnTo>
                <a:lnTo>
                  <a:pt x="322215" y="4965498"/>
                </a:lnTo>
                <a:lnTo>
                  <a:pt x="316943" y="5013124"/>
                </a:lnTo>
                <a:lnTo>
                  <a:pt x="311585" y="5060322"/>
                </a:lnTo>
                <a:lnTo>
                  <a:pt x="306143" y="5107088"/>
                </a:lnTo>
                <a:lnTo>
                  <a:pt x="300622" y="5153417"/>
                </a:lnTo>
                <a:lnTo>
                  <a:pt x="295026" y="5199306"/>
                </a:lnTo>
                <a:lnTo>
                  <a:pt x="289359" y="5244750"/>
                </a:lnTo>
                <a:lnTo>
                  <a:pt x="283623" y="5289745"/>
                </a:lnTo>
                <a:lnTo>
                  <a:pt x="277824" y="5334287"/>
                </a:lnTo>
                <a:lnTo>
                  <a:pt x="271965" y="5378372"/>
                </a:lnTo>
                <a:lnTo>
                  <a:pt x="266050" y="5421996"/>
                </a:lnTo>
                <a:lnTo>
                  <a:pt x="260083" y="5465154"/>
                </a:lnTo>
                <a:lnTo>
                  <a:pt x="254068" y="5507843"/>
                </a:lnTo>
                <a:lnTo>
                  <a:pt x="248007" y="5550058"/>
                </a:lnTo>
                <a:lnTo>
                  <a:pt x="241907" y="5591794"/>
                </a:lnTo>
                <a:lnTo>
                  <a:pt x="235769" y="5633049"/>
                </a:lnTo>
                <a:lnTo>
                  <a:pt x="229599" y="5673817"/>
                </a:lnTo>
                <a:lnTo>
                  <a:pt x="223399" y="5714095"/>
                </a:lnTo>
                <a:lnTo>
                  <a:pt x="217174" y="5753878"/>
                </a:lnTo>
                <a:lnTo>
                  <a:pt x="210928" y="5793162"/>
                </a:lnTo>
                <a:lnTo>
                  <a:pt x="204664" y="5831944"/>
                </a:lnTo>
                <a:lnTo>
                  <a:pt x="198387" y="5870218"/>
                </a:lnTo>
                <a:lnTo>
                  <a:pt x="192100" y="5907981"/>
                </a:lnTo>
                <a:lnTo>
                  <a:pt x="179511" y="5981957"/>
                </a:lnTo>
                <a:lnTo>
                  <a:pt x="166929" y="6053837"/>
                </a:lnTo>
                <a:lnTo>
                  <a:pt x="154385" y="6123589"/>
                </a:lnTo>
                <a:lnTo>
                  <a:pt x="141910" y="6191180"/>
                </a:lnTo>
                <a:lnTo>
                  <a:pt x="129534" y="6256575"/>
                </a:lnTo>
                <a:lnTo>
                  <a:pt x="117288" y="6319742"/>
                </a:lnTo>
                <a:lnTo>
                  <a:pt x="105204" y="6380648"/>
                </a:lnTo>
                <a:lnTo>
                  <a:pt x="93311" y="6439259"/>
                </a:lnTo>
                <a:lnTo>
                  <a:pt x="81641" y="6495542"/>
                </a:lnTo>
                <a:lnTo>
                  <a:pt x="70225" y="6549463"/>
                </a:lnTo>
                <a:lnTo>
                  <a:pt x="59093" y="6600990"/>
                </a:lnTo>
                <a:lnTo>
                  <a:pt x="48276" y="6650089"/>
                </a:lnTo>
                <a:lnTo>
                  <a:pt x="37805" y="6696727"/>
                </a:lnTo>
                <a:lnTo>
                  <a:pt x="27712" y="6740870"/>
                </a:lnTo>
                <a:lnTo>
                  <a:pt x="18025" y="6782485"/>
                </a:lnTo>
                <a:lnTo>
                  <a:pt x="8778" y="6821539"/>
                </a:lnTo>
                <a:lnTo>
                  <a:pt x="4328" y="6840095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0748" y="0"/>
            <a:ext cx="467995" cy="6858000"/>
          </a:xfrm>
          <a:custGeom>
            <a:avLst/>
            <a:gdLst/>
            <a:ahLst/>
            <a:cxnLst/>
            <a:rect l="l" t="t" r="r" b="b"/>
            <a:pathLst>
              <a:path w="467994" h="6858000">
                <a:moveTo>
                  <a:pt x="174256" y="0"/>
                </a:moveTo>
                <a:lnTo>
                  <a:pt x="188356" y="68657"/>
                </a:lnTo>
                <a:lnTo>
                  <a:pt x="202056" y="137223"/>
                </a:lnTo>
                <a:lnTo>
                  <a:pt x="215361" y="205695"/>
                </a:lnTo>
                <a:lnTo>
                  <a:pt x="228273" y="274068"/>
                </a:lnTo>
                <a:lnTo>
                  <a:pt x="240798" y="342337"/>
                </a:lnTo>
                <a:lnTo>
                  <a:pt x="252938" y="410499"/>
                </a:lnTo>
                <a:lnTo>
                  <a:pt x="264698" y="478550"/>
                </a:lnTo>
                <a:lnTo>
                  <a:pt x="276081" y="546485"/>
                </a:lnTo>
                <a:lnTo>
                  <a:pt x="287092" y="614301"/>
                </a:lnTo>
                <a:lnTo>
                  <a:pt x="297734" y="681993"/>
                </a:lnTo>
                <a:lnTo>
                  <a:pt x="308012" y="749557"/>
                </a:lnTo>
                <a:lnTo>
                  <a:pt x="317928" y="816990"/>
                </a:lnTo>
                <a:lnTo>
                  <a:pt x="327487" y="884286"/>
                </a:lnTo>
                <a:lnTo>
                  <a:pt x="336693" y="951443"/>
                </a:lnTo>
                <a:lnTo>
                  <a:pt x="345550" y="1018455"/>
                </a:lnTo>
                <a:lnTo>
                  <a:pt x="354061" y="1085319"/>
                </a:lnTo>
                <a:lnTo>
                  <a:pt x="362230" y="1152030"/>
                </a:lnTo>
                <a:lnTo>
                  <a:pt x="370062" y="1218585"/>
                </a:lnTo>
                <a:lnTo>
                  <a:pt x="377560" y="1284980"/>
                </a:lnTo>
                <a:lnTo>
                  <a:pt x="384728" y="1351209"/>
                </a:lnTo>
                <a:lnTo>
                  <a:pt x="391569" y="1417270"/>
                </a:lnTo>
                <a:lnTo>
                  <a:pt x="398089" y="1483158"/>
                </a:lnTo>
                <a:lnTo>
                  <a:pt x="404290" y="1548869"/>
                </a:lnTo>
                <a:lnTo>
                  <a:pt x="410176" y="1614399"/>
                </a:lnTo>
                <a:lnTo>
                  <a:pt x="415752" y="1679744"/>
                </a:lnTo>
                <a:lnTo>
                  <a:pt x="421021" y="1744900"/>
                </a:lnTo>
                <a:lnTo>
                  <a:pt x="425986" y="1809862"/>
                </a:lnTo>
                <a:lnTo>
                  <a:pt x="430653" y="1874626"/>
                </a:lnTo>
                <a:lnTo>
                  <a:pt x="435025" y="1939189"/>
                </a:lnTo>
                <a:lnTo>
                  <a:pt x="439105" y="2003546"/>
                </a:lnTo>
                <a:lnTo>
                  <a:pt x="442898" y="2067694"/>
                </a:lnTo>
                <a:lnTo>
                  <a:pt x="446407" y="2131627"/>
                </a:lnTo>
                <a:lnTo>
                  <a:pt x="449637" y="2195343"/>
                </a:lnTo>
                <a:lnTo>
                  <a:pt x="452591" y="2258836"/>
                </a:lnTo>
                <a:lnTo>
                  <a:pt x="455272" y="2322103"/>
                </a:lnTo>
                <a:lnTo>
                  <a:pt x="457686" y="2385140"/>
                </a:lnTo>
                <a:lnTo>
                  <a:pt x="459835" y="2447943"/>
                </a:lnTo>
                <a:lnTo>
                  <a:pt x="461724" y="2510506"/>
                </a:lnTo>
                <a:lnTo>
                  <a:pt x="463356" y="2572828"/>
                </a:lnTo>
                <a:lnTo>
                  <a:pt x="464736" y="2634902"/>
                </a:lnTo>
                <a:lnTo>
                  <a:pt x="465867" y="2696726"/>
                </a:lnTo>
                <a:lnTo>
                  <a:pt x="466753" y="2758294"/>
                </a:lnTo>
                <a:lnTo>
                  <a:pt x="467398" y="2819604"/>
                </a:lnTo>
                <a:lnTo>
                  <a:pt x="467806" y="2880651"/>
                </a:lnTo>
                <a:lnTo>
                  <a:pt x="467981" y="2941430"/>
                </a:lnTo>
                <a:lnTo>
                  <a:pt x="467926" y="3001938"/>
                </a:lnTo>
                <a:lnTo>
                  <a:pt x="467645" y="3062170"/>
                </a:lnTo>
                <a:lnTo>
                  <a:pt x="467143" y="3122123"/>
                </a:lnTo>
                <a:lnTo>
                  <a:pt x="466423" y="3181793"/>
                </a:lnTo>
                <a:lnTo>
                  <a:pt x="465489" y="3241174"/>
                </a:lnTo>
                <a:lnTo>
                  <a:pt x="464345" y="3300264"/>
                </a:lnTo>
                <a:lnTo>
                  <a:pt x="462995" y="3359058"/>
                </a:lnTo>
                <a:lnTo>
                  <a:pt x="461443" y="3417551"/>
                </a:lnTo>
                <a:lnTo>
                  <a:pt x="459692" y="3475741"/>
                </a:lnTo>
                <a:lnTo>
                  <a:pt x="457746" y="3533622"/>
                </a:lnTo>
                <a:lnTo>
                  <a:pt x="455610" y="3591191"/>
                </a:lnTo>
                <a:lnTo>
                  <a:pt x="453286" y="3648444"/>
                </a:lnTo>
                <a:lnTo>
                  <a:pt x="450780" y="3705375"/>
                </a:lnTo>
                <a:lnTo>
                  <a:pt x="448095" y="3761983"/>
                </a:lnTo>
                <a:lnTo>
                  <a:pt x="445234" y="3818261"/>
                </a:lnTo>
                <a:lnTo>
                  <a:pt x="442202" y="3874207"/>
                </a:lnTo>
                <a:lnTo>
                  <a:pt x="439003" y="3929815"/>
                </a:lnTo>
                <a:lnTo>
                  <a:pt x="435639" y="3985083"/>
                </a:lnTo>
                <a:lnTo>
                  <a:pt x="432116" y="4040005"/>
                </a:lnTo>
                <a:lnTo>
                  <a:pt x="428437" y="4094578"/>
                </a:lnTo>
                <a:lnTo>
                  <a:pt x="424606" y="4148798"/>
                </a:lnTo>
                <a:lnTo>
                  <a:pt x="420627" y="4202660"/>
                </a:lnTo>
                <a:lnTo>
                  <a:pt x="416504" y="4256160"/>
                </a:lnTo>
                <a:lnTo>
                  <a:pt x="412240" y="4309295"/>
                </a:lnTo>
                <a:lnTo>
                  <a:pt x="407839" y="4362060"/>
                </a:lnTo>
                <a:lnTo>
                  <a:pt x="403306" y="4414451"/>
                </a:lnTo>
                <a:lnTo>
                  <a:pt x="398644" y="4466465"/>
                </a:lnTo>
                <a:lnTo>
                  <a:pt x="393857" y="4518096"/>
                </a:lnTo>
                <a:lnTo>
                  <a:pt x="388949" y="4569340"/>
                </a:lnTo>
                <a:lnTo>
                  <a:pt x="383924" y="4620195"/>
                </a:lnTo>
                <a:lnTo>
                  <a:pt x="378785" y="4670655"/>
                </a:lnTo>
                <a:lnTo>
                  <a:pt x="373537" y="4720717"/>
                </a:lnTo>
                <a:lnTo>
                  <a:pt x="368183" y="4770376"/>
                </a:lnTo>
                <a:lnTo>
                  <a:pt x="362728" y="4819628"/>
                </a:lnTo>
                <a:lnTo>
                  <a:pt x="357174" y="4868470"/>
                </a:lnTo>
                <a:lnTo>
                  <a:pt x="351527" y="4916896"/>
                </a:lnTo>
                <a:lnTo>
                  <a:pt x="345789" y="4964904"/>
                </a:lnTo>
                <a:lnTo>
                  <a:pt x="339965" y="5012488"/>
                </a:lnTo>
                <a:lnTo>
                  <a:pt x="334059" y="5059645"/>
                </a:lnTo>
                <a:lnTo>
                  <a:pt x="328074" y="5106371"/>
                </a:lnTo>
                <a:lnTo>
                  <a:pt x="322015" y="5152662"/>
                </a:lnTo>
                <a:lnTo>
                  <a:pt x="315885" y="5198513"/>
                </a:lnTo>
                <a:lnTo>
                  <a:pt x="309688" y="5243920"/>
                </a:lnTo>
                <a:lnTo>
                  <a:pt x="303427" y="5288880"/>
                </a:lnTo>
                <a:lnTo>
                  <a:pt x="297108" y="5333387"/>
                </a:lnTo>
                <a:lnTo>
                  <a:pt x="290733" y="5377439"/>
                </a:lnTo>
                <a:lnTo>
                  <a:pt x="284307" y="5421031"/>
                </a:lnTo>
                <a:lnTo>
                  <a:pt x="277833" y="5464159"/>
                </a:lnTo>
                <a:lnTo>
                  <a:pt x="271316" y="5506818"/>
                </a:lnTo>
                <a:lnTo>
                  <a:pt x="264758" y="5549005"/>
                </a:lnTo>
                <a:lnTo>
                  <a:pt x="258165" y="5590716"/>
                </a:lnTo>
                <a:lnTo>
                  <a:pt x="251539" y="5631946"/>
                </a:lnTo>
                <a:lnTo>
                  <a:pt x="244886" y="5672691"/>
                </a:lnTo>
                <a:lnTo>
                  <a:pt x="238208" y="5712948"/>
                </a:lnTo>
                <a:lnTo>
                  <a:pt x="231509" y="5752711"/>
                </a:lnTo>
                <a:lnTo>
                  <a:pt x="224794" y="5791978"/>
                </a:lnTo>
                <a:lnTo>
                  <a:pt x="218066" y="5830744"/>
                </a:lnTo>
                <a:lnTo>
                  <a:pt x="211329" y="5869004"/>
                </a:lnTo>
                <a:lnTo>
                  <a:pt x="204587" y="5906756"/>
                </a:lnTo>
                <a:lnTo>
                  <a:pt x="191104" y="5980714"/>
                </a:lnTo>
                <a:lnTo>
                  <a:pt x="177647" y="6052586"/>
                </a:lnTo>
                <a:lnTo>
                  <a:pt x="164247" y="6122339"/>
                </a:lnTo>
                <a:lnTo>
                  <a:pt x="150936" y="6189940"/>
                </a:lnTo>
                <a:lnTo>
                  <a:pt x="137744" y="6255357"/>
                </a:lnTo>
                <a:lnTo>
                  <a:pt x="124701" y="6318556"/>
                </a:lnTo>
                <a:lnTo>
                  <a:pt x="111840" y="6379504"/>
                </a:lnTo>
                <a:lnTo>
                  <a:pt x="99191" y="6438169"/>
                </a:lnTo>
                <a:lnTo>
                  <a:pt x="86785" y="6494519"/>
                </a:lnTo>
                <a:lnTo>
                  <a:pt x="74653" y="6548519"/>
                </a:lnTo>
                <a:lnTo>
                  <a:pt x="62826" y="6600138"/>
                </a:lnTo>
                <a:lnTo>
                  <a:pt x="51335" y="6649342"/>
                </a:lnTo>
                <a:lnTo>
                  <a:pt x="40210" y="6696099"/>
                </a:lnTo>
                <a:lnTo>
                  <a:pt x="29484" y="6740376"/>
                </a:lnTo>
                <a:lnTo>
                  <a:pt x="19186" y="6782140"/>
                </a:lnTo>
                <a:lnTo>
                  <a:pt x="9347" y="6821359"/>
                </a:lnTo>
                <a:lnTo>
                  <a:pt x="4610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0831" y="0"/>
            <a:ext cx="475615" cy="6858000"/>
          </a:xfrm>
          <a:custGeom>
            <a:avLst/>
            <a:gdLst/>
            <a:ahLst/>
            <a:cxnLst/>
            <a:rect l="l" t="t" r="r" b="b"/>
            <a:pathLst>
              <a:path w="475615" h="6858000">
                <a:moveTo>
                  <a:pt x="189268" y="0"/>
                </a:moveTo>
                <a:lnTo>
                  <a:pt x="203206" y="68797"/>
                </a:lnTo>
                <a:lnTo>
                  <a:pt x="216745" y="137502"/>
                </a:lnTo>
                <a:lnTo>
                  <a:pt x="229886" y="206111"/>
                </a:lnTo>
                <a:lnTo>
                  <a:pt x="242636" y="274620"/>
                </a:lnTo>
                <a:lnTo>
                  <a:pt x="254996" y="343024"/>
                </a:lnTo>
                <a:lnTo>
                  <a:pt x="266971" y="411319"/>
                </a:lnTo>
                <a:lnTo>
                  <a:pt x="278566" y="479502"/>
                </a:lnTo>
                <a:lnTo>
                  <a:pt x="289783" y="547567"/>
                </a:lnTo>
                <a:lnTo>
                  <a:pt x="300627" y="615512"/>
                </a:lnTo>
                <a:lnTo>
                  <a:pt x="311103" y="683331"/>
                </a:lnTo>
                <a:lnTo>
                  <a:pt x="321212" y="751021"/>
                </a:lnTo>
                <a:lnTo>
                  <a:pt x="330960" y="818578"/>
                </a:lnTo>
                <a:lnTo>
                  <a:pt x="340351" y="885997"/>
                </a:lnTo>
                <a:lnTo>
                  <a:pt x="349388" y="953274"/>
                </a:lnTo>
                <a:lnTo>
                  <a:pt x="358076" y="1020406"/>
                </a:lnTo>
                <a:lnTo>
                  <a:pt x="366417" y="1087388"/>
                </a:lnTo>
                <a:lnTo>
                  <a:pt x="374417" y="1154216"/>
                </a:lnTo>
                <a:lnTo>
                  <a:pt x="382078" y="1220886"/>
                </a:lnTo>
                <a:lnTo>
                  <a:pt x="389406" y="1287394"/>
                </a:lnTo>
                <a:lnTo>
                  <a:pt x="396403" y="1353735"/>
                </a:lnTo>
                <a:lnTo>
                  <a:pt x="403074" y="1419906"/>
                </a:lnTo>
                <a:lnTo>
                  <a:pt x="409422" y="1485902"/>
                </a:lnTo>
                <a:lnTo>
                  <a:pt x="415452" y="1551720"/>
                </a:lnTo>
                <a:lnTo>
                  <a:pt x="421168" y="1617355"/>
                </a:lnTo>
                <a:lnTo>
                  <a:pt x="426573" y="1682803"/>
                </a:lnTo>
                <a:lnTo>
                  <a:pt x="431670" y="1748060"/>
                </a:lnTo>
                <a:lnTo>
                  <a:pt x="436466" y="1813121"/>
                </a:lnTo>
                <a:lnTo>
                  <a:pt x="440962" y="1877984"/>
                </a:lnTo>
                <a:lnTo>
                  <a:pt x="445163" y="1942643"/>
                </a:lnTo>
                <a:lnTo>
                  <a:pt x="449072" y="2007095"/>
                </a:lnTo>
                <a:lnTo>
                  <a:pt x="452695" y="2071335"/>
                </a:lnTo>
                <a:lnTo>
                  <a:pt x="456034" y="2135359"/>
                </a:lnTo>
                <a:lnTo>
                  <a:pt x="459094" y="2199163"/>
                </a:lnTo>
                <a:lnTo>
                  <a:pt x="461878" y="2262744"/>
                </a:lnTo>
                <a:lnTo>
                  <a:pt x="464391" y="2326096"/>
                </a:lnTo>
                <a:lnTo>
                  <a:pt x="466635" y="2389216"/>
                </a:lnTo>
                <a:lnTo>
                  <a:pt x="468616" y="2452100"/>
                </a:lnTo>
                <a:lnTo>
                  <a:pt x="470337" y="2514744"/>
                </a:lnTo>
                <a:lnTo>
                  <a:pt x="471802" y="2577143"/>
                </a:lnTo>
                <a:lnTo>
                  <a:pt x="473015" y="2639293"/>
                </a:lnTo>
                <a:lnTo>
                  <a:pt x="473980" y="2701190"/>
                </a:lnTo>
                <a:lnTo>
                  <a:pt x="474700" y="2762831"/>
                </a:lnTo>
                <a:lnTo>
                  <a:pt x="475180" y="2824210"/>
                </a:lnTo>
                <a:lnTo>
                  <a:pt x="475423" y="2885325"/>
                </a:lnTo>
                <a:lnTo>
                  <a:pt x="475434" y="2946170"/>
                </a:lnTo>
                <a:lnTo>
                  <a:pt x="475216" y="3006741"/>
                </a:lnTo>
                <a:lnTo>
                  <a:pt x="474773" y="3067036"/>
                </a:lnTo>
                <a:lnTo>
                  <a:pt x="474109" y="3127048"/>
                </a:lnTo>
                <a:lnTo>
                  <a:pt x="473228" y="3186775"/>
                </a:lnTo>
                <a:lnTo>
                  <a:pt x="472134" y="3246212"/>
                </a:lnTo>
                <a:lnTo>
                  <a:pt x="470831" y="3305355"/>
                </a:lnTo>
                <a:lnTo>
                  <a:pt x="469323" y="3364201"/>
                </a:lnTo>
                <a:lnTo>
                  <a:pt x="467613" y="3422743"/>
                </a:lnTo>
                <a:lnTo>
                  <a:pt x="465706" y="3480980"/>
                </a:lnTo>
                <a:lnTo>
                  <a:pt x="463605" y="3538906"/>
                </a:lnTo>
                <a:lnTo>
                  <a:pt x="461315" y="3596518"/>
                </a:lnTo>
                <a:lnTo>
                  <a:pt x="458839" y="3653811"/>
                </a:lnTo>
                <a:lnTo>
                  <a:pt x="456181" y="3710781"/>
                </a:lnTo>
                <a:lnTo>
                  <a:pt x="453344" y="3767424"/>
                </a:lnTo>
                <a:lnTo>
                  <a:pt x="450334" y="3823736"/>
                </a:lnTo>
                <a:lnTo>
                  <a:pt x="447154" y="3879713"/>
                </a:lnTo>
                <a:lnTo>
                  <a:pt x="443808" y="3935351"/>
                </a:lnTo>
                <a:lnTo>
                  <a:pt x="440299" y="3990646"/>
                </a:lnTo>
                <a:lnTo>
                  <a:pt x="436631" y="4045593"/>
                </a:lnTo>
                <a:lnTo>
                  <a:pt x="432809" y="4100188"/>
                </a:lnTo>
                <a:lnTo>
                  <a:pt x="428837" y="4154428"/>
                </a:lnTo>
                <a:lnTo>
                  <a:pt x="424718" y="4208308"/>
                </a:lnTo>
                <a:lnTo>
                  <a:pt x="420456" y="4261824"/>
                </a:lnTo>
                <a:lnTo>
                  <a:pt x="416055" y="4314972"/>
                </a:lnTo>
                <a:lnTo>
                  <a:pt x="411519" y="4367748"/>
                </a:lnTo>
                <a:lnTo>
                  <a:pt x="406852" y="4420147"/>
                </a:lnTo>
                <a:lnTo>
                  <a:pt x="402057" y="4472166"/>
                </a:lnTo>
                <a:lnTo>
                  <a:pt x="397140" y="4523801"/>
                </a:lnTo>
                <a:lnTo>
                  <a:pt x="392102" y="4575047"/>
                </a:lnTo>
                <a:lnTo>
                  <a:pt x="386950" y="4625900"/>
                </a:lnTo>
                <a:lnTo>
                  <a:pt x="381686" y="4676356"/>
                </a:lnTo>
                <a:lnTo>
                  <a:pt x="376314" y="4726411"/>
                </a:lnTo>
                <a:lnTo>
                  <a:pt x="370838" y="4776061"/>
                </a:lnTo>
                <a:lnTo>
                  <a:pt x="365263" y="4825302"/>
                </a:lnTo>
                <a:lnTo>
                  <a:pt x="359591" y="4874130"/>
                </a:lnTo>
                <a:lnTo>
                  <a:pt x="353827" y="4922540"/>
                </a:lnTo>
                <a:lnTo>
                  <a:pt x="347976" y="4970528"/>
                </a:lnTo>
                <a:lnTo>
                  <a:pt x="342040" y="5018091"/>
                </a:lnTo>
                <a:lnTo>
                  <a:pt x="336023" y="5065224"/>
                </a:lnTo>
                <a:lnTo>
                  <a:pt x="329930" y="5111923"/>
                </a:lnTo>
                <a:lnTo>
                  <a:pt x="323765" y="5158184"/>
                </a:lnTo>
                <a:lnTo>
                  <a:pt x="317531" y="5204003"/>
                </a:lnTo>
                <a:lnTo>
                  <a:pt x="311232" y="5249375"/>
                </a:lnTo>
                <a:lnTo>
                  <a:pt x="304872" y="5294297"/>
                </a:lnTo>
                <a:lnTo>
                  <a:pt x="298455" y="5338765"/>
                </a:lnTo>
                <a:lnTo>
                  <a:pt x="291986" y="5382774"/>
                </a:lnTo>
                <a:lnTo>
                  <a:pt x="285467" y="5426320"/>
                </a:lnTo>
                <a:lnTo>
                  <a:pt x="278903" y="5469399"/>
                </a:lnTo>
                <a:lnTo>
                  <a:pt x="272297" y="5512007"/>
                </a:lnTo>
                <a:lnTo>
                  <a:pt x="265654" y="5554141"/>
                </a:lnTo>
                <a:lnTo>
                  <a:pt x="258978" y="5595795"/>
                </a:lnTo>
                <a:lnTo>
                  <a:pt x="252272" y="5636965"/>
                </a:lnTo>
                <a:lnTo>
                  <a:pt x="245540" y="5677649"/>
                </a:lnTo>
                <a:lnTo>
                  <a:pt x="238787" y="5717840"/>
                </a:lnTo>
                <a:lnTo>
                  <a:pt x="232015" y="5757536"/>
                </a:lnTo>
                <a:lnTo>
                  <a:pt x="225230" y="5796732"/>
                </a:lnTo>
                <a:lnTo>
                  <a:pt x="218434" y="5835424"/>
                </a:lnTo>
                <a:lnTo>
                  <a:pt x="211633" y="5873609"/>
                </a:lnTo>
                <a:lnTo>
                  <a:pt x="204829" y="5911281"/>
                </a:lnTo>
                <a:lnTo>
                  <a:pt x="191229" y="5985072"/>
                </a:lnTo>
                <a:lnTo>
                  <a:pt x="177668" y="6056765"/>
                </a:lnTo>
                <a:lnTo>
                  <a:pt x="164175" y="6126327"/>
                </a:lnTo>
                <a:lnTo>
                  <a:pt x="150782" y="6193725"/>
                </a:lnTo>
                <a:lnTo>
                  <a:pt x="137521" y="6258926"/>
                </a:lnTo>
                <a:lnTo>
                  <a:pt x="124422" y="6321898"/>
                </a:lnTo>
                <a:lnTo>
                  <a:pt x="111517" y="6382606"/>
                </a:lnTo>
                <a:lnTo>
                  <a:pt x="98838" y="6441020"/>
                </a:lnTo>
                <a:lnTo>
                  <a:pt x="86414" y="6497104"/>
                </a:lnTo>
                <a:lnTo>
                  <a:pt x="74278" y="6550827"/>
                </a:lnTo>
                <a:lnTo>
                  <a:pt x="62461" y="6602156"/>
                </a:lnTo>
                <a:lnTo>
                  <a:pt x="50993" y="6651057"/>
                </a:lnTo>
                <a:lnTo>
                  <a:pt x="39907" y="6697498"/>
                </a:lnTo>
                <a:lnTo>
                  <a:pt x="29234" y="6741445"/>
                </a:lnTo>
                <a:lnTo>
                  <a:pt x="19004" y="6782866"/>
                </a:lnTo>
                <a:lnTo>
                  <a:pt x="9248" y="6821729"/>
                </a:lnTo>
                <a:lnTo>
                  <a:pt x="4559" y="6840190"/>
                </a:lnTo>
                <a:lnTo>
                  <a:pt x="0" y="6857999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87680" y="0"/>
            <a:ext cx="466725" cy="6858000"/>
          </a:xfrm>
          <a:custGeom>
            <a:avLst/>
            <a:gdLst/>
            <a:ahLst/>
            <a:cxnLst/>
            <a:rect l="l" t="t" r="r" b="b"/>
            <a:pathLst>
              <a:path w="466725" h="6858000">
                <a:moveTo>
                  <a:pt x="172224" y="0"/>
                </a:moveTo>
                <a:lnTo>
                  <a:pt x="186335" y="68657"/>
                </a:lnTo>
                <a:lnTo>
                  <a:pt x="200046" y="137223"/>
                </a:lnTo>
                <a:lnTo>
                  <a:pt x="213361" y="205695"/>
                </a:lnTo>
                <a:lnTo>
                  <a:pt x="226283" y="274068"/>
                </a:lnTo>
                <a:lnTo>
                  <a:pt x="238817" y="342337"/>
                </a:lnTo>
                <a:lnTo>
                  <a:pt x="250967" y="410499"/>
                </a:lnTo>
                <a:lnTo>
                  <a:pt x="262736" y="478550"/>
                </a:lnTo>
                <a:lnTo>
                  <a:pt x="274128" y="546485"/>
                </a:lnTo>
                <a:lnTo>
                  <a:pt x="285148" y="614301"/>
                </a:lnTo>
                <a:lnTo>
                  <a:pt x="295798" y="681993"/>
                </a:lnTo>
                <a:lnTo>
                  <a:pt x="306084" y="749557"/>
                </a:lnTo>
                <a:lnTo>
                  <a:pt x="316008" y="816990"/>
                </a:lnTo>
                <a:lnTo>
                  <a:pt x="325575" y="884286"/>
                </a:lnTo>
                <a:lnTo>
                  <a:pt x="334789" y="951443"/>
                </a:lnTo>
                <a:lnTo>
                  <a:pt x="343652" y="1018455"/>
                </a:lnTo>
                <a:lnTo>
                  <a:pt x="352171" y="1085319"/>
                </a:lnTo>
                <a:lnTo>
                  <a:pt x="360347" y="1152030"/>
                </a:lnTo>
                <a:lnTo>
                  <a:pt x="368185" y="1218585"/>
                </a:lnTo>
                <a:lnTo>
                  <a:pt x="375690" y="1284980"/>
                </a:lnTo>
                <a:lnTo>
                  <a:pt x="382864" y="1351209"/>
                </a:lnTo>
                <a:lnTo>
                  <a:pt x="389712" y="1417270"/>
                </a:lnTo>
                <a:lnTo>
                  <a:pt x="396237" y="1483158"/>
                </a:lnTo>
                <a:lnTo>
                  <a:pt x="402444" y="1548869"/>
                </a:lnTo>
                <a:lnTo>
                  <a:pt x="408336" y="1614399"/>
                </a:lnTo>
                <a:lnTo>
                  <a:pt x="413918" y="1679744"/>
                </a:lnTo>
                <a:lnTo>
                  <a:pt x="419192" y="1744900"/>
                </a:lnTo>
                <a:lnTo>
                  <a:pt x="424164" y="1809862"/>
                </a:lnTo>
                <a:lnTo>
                  <a:pt x="428836" y="1874626"/>
                </a:lnTo>
                <a:lnTo>
                  <a:pt x="433213" y="1939189"/>
                </a:lnTo>
                <a:lnTo>
                  <a:pt x="437298" y="2003546"/>
                </a:lnTo>
                <a:lnTo>
                  <a:pt x="441096" y="2067694"/>
                </a:lnTo>
                <a:lnTo>
                  <a:pt x="444611" y="2131627"/>
                </a:lnTo>
                <a:lnTo>
                  <a:pt x="447845" y="2195343"/>
                </a:lnTo>
                <a:lnTo>
                  <a:pt x="450804" y="2258836"/>
                </a:lnTo>
                <a:lnTo>
                  <a:pt x="453491" y="2322103"/>
                </a:lnTo>
                <a:lnTo>
                  <a:pt x="455909" y="2385140"/>
                </a:lnTo>
                <a:lnTo>
                  <a:pt x="458063" y="2447943"/>
                </a:lnTo>
                <a:lnTo>
                  <a:pt x="459957" y="2510506"/>
                </a:lnTo>
                <a:lnTo>
                  <a:pt x="461594" y="2572828"/>
                </a:lnTo>
                <a:lnTo>
                  <a:pt x="462979" y="2634902"/>
                </a:lnTo>
                <a:lnTo>
                  <a:pt x="464115" y="2696726"/>
                </a:lnTo>
                <a:lnTo>
                  <a:pt x="465005" y="2758294"/>
                </a:lnTo>
                <a:lnTo>
                  <a:pt x="465655" y="2819604"/>
                </a:lnTo>
                <a:lnTo>
                  <a:pt x="466068" y="2880651"/>
                </a:lnTo>
                <a:lnTo>
                  <a:pt x="466248" y="2941430"/>
                </a:lnTo>
                <a:lnTo>
                  <a:pt x="466198" y="3001938"/>
                </a:lnTo>
                <a:lnTo>
                  <a:pt x="465922" y="3062170"/>
                </a:lnTo>
                <a:lnTo>
                  <a:pt x="465425" y="3122123"/>
                </a:lnTo>
                <a:lnTo>
                  <a:pt x="464710" y="3181793"/>
                </a:lnTo>
                <a:lnTo>
                  <a:pt x="463782" y="3241174"/>
                </a:lnTo>
                <a:lnTo>
                  <a:pt x="462643" y="3300264"/>
                </a:lnTo>
                <a:lnTo>
                  <a:pt x="461298" y="3359058"/>
                </a:lnTo>
                <a:lnTo>
                  <a:pt x="459751" y="3417551"/>
                </a:lnTo>
                <a:lnTo>
                  <a:pt x="458006" y="3475741"/>
                </a:lnTo>
                <a:lnTo>
                  <a:pt x="456066" y="3533622"/>
                </a:lnTo>
                <a:lnTo>
                  <a:pt x="453936" y="3591191"/>
                </a:lnTo>
                <a:lnTo>
                  <a:pt x="451618" y="3648444"/>
                </a:lnTo>
                <a:lnTo>
                  <a:pt x="449118" y="3705375"/>
                </a:lnTo>
                <a:lnTo>
                  <a:pt x="446439" y="3761983"/>
                </a:lnTo>
                <a:lnTo>
                  <a:pt x="443585" y="3818261"/>
                </a:lnTo>
                <a:lnTo>
                  <a:pt x="440560" y="3874207"/>
                </a:lnTo>
                <a:lnTo>
                  <a:pt x="437367" y="3929815"/>
                </a:lnTo>
                <a:lnTo>
                  <a:pt x="434010" y="3985083"/>
                </a:lnTo>
                <a:lnTo>
                  <a:pt x="430495" y="4040005"/>
                </a:lnTo>
                <a:lnTo>
                  <a:pt x="426823" y="4094578"/>
                </a:lnTo>
                <a:lnTo>
                  <a:pt x="423000" y="4148798"/>
                </a:lnTo>
                <a:lnTo>
                  <a:pt x="419028" y="4202660"/>
                </a:lnTo>
                <a:lnTo>
                  <a:pt x="414913" y="4256160"/>
                </a:lnTo>
                <a:lnTo>
                  <a:pt x="410657" y="4309295"/>
                </a:lnTo>
                <a:lnTo>
                  <a:pt x="406265" y="4362060"/>
                </a:lnTo>
                <a:lnTo>
                  <a:pt x="401741" y="4414451"/>
                </a:lnTo>
                <a:lnTo>
                  <a:pt x="397088" y="4466465"/>
                </a:lnTo>
                <a:lnTo>
                  <a:pt x="392310" y="4518096"/>
                </a:lnTo>
                <a:lnTo>
                  <a:pt x="387411" y="4569340"/>
                </a:lnTo>
                <a:lnTo>
                  <a:pt x="382396" y="4620195"/>
                </a:lnTo>
                <a:lnTo>
                  <a:pt x="377267" y="4670655"/>
                </a:lnTo>
                <a:lnTo>
                  <a:pt x="372029" y="4720717"/>
                </a:lnTo>
                <a:lnTo>
                  <a:pt x="366686" y="4770376"/>
                </a:lnTo>
                <a:lnTo>
                  <a:pt x="361242" y="4819628"/>
                </a:lnTo>
                <a:lnTo>
                  <a:pt x="355700" y="4868470"/>
                </a:lnTo>
                <a:lnTo>
                  <a:pt x="350064" y="4916896"/>
                </a:lnTo>
                <a:lnTo>
                  <a:pt x="344338" y="4964904"/>
                </a:lnTo>
                <a:lnTo>
                  <a:pt x="338527" y="5012488"/>
                </a:lnTo>
                <a:lnTo>
                  <a:pt x="332633" y="5059645"/>
                </a:lnTo>
                <a:lnTo>
                  <a:pt x="326661" y="5106371"/>
                </a:lnTo>
                <a:lnTo>
                  <a:pt x="320615" y="5152662"/>
                </a:lnTo>
                <a:lnTo>
                  <a:pt x="314499" y="5198513"/>
                </a:lnTo>
                <a:lnTo>
                  <a:pt x="308316" y="5243920"/>
                </a:lnTo>
                <a:lnTo>
                  <a:pt x="302070" y="5288880"/>
                </a:lnTo>
                <a:lnTo>
                  <a:pt x="295765" y="5333387"/>
                </a:lnTo>
                <a:lnTo>
                  <a:pt x="289406" y="5377439"/>
                </a:lnTo>
                <a:lnTo>
                  <a:pt x="282995" y="5421031"/>
                </a:lnTo>
                <a:lnTo>
                  <a:pt x="276538" y="5464159"/>
                </a:lnTo>
                <a:lnTo>
                  <a:pt x="270037" y="5506818"/>
                </a:lnTo>
                <a:lnTo>
                  <a:pt x="263497" y="5549005"/>
                </a:lnTo>
                <a:lnTo>
                  <a:pt x="256921" y="5590716"/>
                </a:lnTo>
                <a:lnTo>
                  <a:pt x="250313" y="5631946"/>
                </a:lnTo>
                <a:lnTo>
                  <a:pt x="243678" y="5672691"/>
                </a:lnTo>
                <a:lnTo>
                  <a:pt x="237019" y="5712948"/>
                </a:lnTo>
                <a:lnTo>
                  <a:pt x="230340" y="5752711"/>
                </a:lnTo>
                <a:lnTo>
                  <a:pt x="223644" y="5791978"/>
                </a:lnTo>
                <a:lnTo>
                  <a:pt x="216937" y="5830744"/>
                </a:lnTo>
                <a:lnTo>
                  <a:pt x="210221" y="5869004"/>
                </a:lnTo>
                <a:lnTo>
                  <a:pt x="203500" y="5906756"/>
                </a:lnTo>
                <a:lnTo>
                  <a:pt x="190061" y="5980714"/>
                </a:lnTo>
                <a:lnTo>
                  <a:pt x="176650" y="6052586"/>
                </a:lnTo>
                <a:lnTo>
                  <a:pt x="163299" y="6122339"/>
                </a:lnTo>
                <a:lnTo>
                  <a:pt x="150039" y="6189940"/>
                </a:lnTo>
                <a:lnTo>
                  <a:pt x="136900" y="6255357"/>
                </a:lnTo>
                <a:lnTo>
                  <a:pt x="123913" y="6318556"/>
                </a:lnTo>
                <a:lnTo>
                  <a:pt x="111110" y="6379504"/>
                </a:lnTo>
                <a:lnTo>
                  <a:pt x="98522" y="6438169"/>
                </a:lnTo>
                <a:lnTo>
                  <a:pt x="86179" y="6494519"/>
                </a:lnTo>
                <a:lnTo>
                  <a:pt x="74113" y="6548519"/>
                </a:lnTo>
                <a:lnTo>
                  <a:pt x="62354" y="6600138"/>
                </a:lnTo>
                <a:lnTo>
                  <a:pt x="50934" y="6649342"/>
                </a:lnTo>
                <a:lnTo>
                  <a:pt x="39884" y="6696099"/>
                </a:lnTo>
                <a:lnTo>
                  <a:pt x="29234" y="6740376"/>
                </a:lnTo>
                <a:lnTo>
                  <a:pt x="19016" y="6782140"/>
                </a:lnTo>
                <a:lnTo>
                  <a:pt x="9261" y="6821359"/>
                </a:lnTo>
                <a:lnTo>
                  <a:pt x="4567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3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0370" y="476757"/>
            <a:ext cx="6763258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9030" y="1411075"/>
            <a:ext cx="7885938" cy="4553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writesource.com/apa/apa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3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901939" cy="6864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397"/>
            <a:ext cx="9143999" cy="6705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4328" y="0"/>
            <a:ext cx="2709672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0" y="0"/>
            <a:ext cx="2514599" cy="6857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668" y="4968240"/>
            <a:ext cx="6507480" cy="1758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 smtClean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88950"/>
            <a:ext cx="4693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6285" algn="l"/>
              </a:tabLst>
            </a:pPr>
            <a:r>
              <a:rPr spc="-135" dirty="0">
                <a:latin typeface="Arial"/>
                <a:cs typeface="Arial"/>
              </a:rPr>
              <a:t>3)	</a:t>
            </a:r>
            <a:r>
              <a:rPr spc="-145" dirty="0">
                <a:latin typeface="Arial"/>
                <a:cs typeface="Arial"/>
              </a:rPr>
              <a:t>The </a:t>
            </a:r>
            <a:r>
              <a:rPr spc="-120" dirty="0">
                <a:latin typeface="Arial"/>
                <a:cs typeface="Arial"/>
              </a:rPr>
              <a:t>Reference</a:t>
            </a:r>
            <a:r>
              <a:rPr spc="235" dirty="0">
                <a:latin typeface="Arial"/>
                <a:cs typeface="Arial"/>
              </a:rPr>
              <a:t> </a:t>
            </a:r>
            <a:r>
              <a:rPr spc="-75" dirty="0">
                <a:latin typeface="Arial"/>
                <a:cs typeface="Arial"/>
              </a:rPr>
              <a:t>Section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4305" y="1787779"/>
            <a:ext cx="429958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AutoNum type="alphaLcParenR"/>
              <a:tabLst>
                <a:tab pos="470534" algn="l"/>
              </a:tabLst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References/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Bibliography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470534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Appendices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84378"/>
            <a:ext cx="5570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3600" spc="-155" dirty="0">
                <a:latin typeface="Arial"/>
                <a:cs typeface="Arial"/>
              </a:rPr>
              <a:t>1)	</a:t>
            </a:r>
            <a:r>
              <a:rPr sz="3600" spc="-160" dirty="0">
                <a:latin typeface="Arial"/>
                <a:cs typeface="Arial"/>
              </a:rPr>
              <a:t>The </a:t>
            </a:r>
            <a:r>
              <a:rPr sz="3600" spc="-55" dirty="0">
                <a:latin typeface="Arial"/>
                <a:cs typeface="Arial"/>
              </a:rPr>
              <a:t>Introductory</a:t>
            </a:r>
            <a:r>
              <a:rPr sz="3600" spc="-480" dirty="0">
                <a:latin typeface="Arial"/>
                <a:cs typeface="Arial"/>
              </a:rPr>
              <a:t> </a:t>
            </a:r>
            <a:r>
              <a:rPr sz="3600" spc="-90" dirty="0">
                <a:latin typeface="Arial"/>
                <a:cs typeface="Arial"/>
              </a:rPr>
              <a:t>Section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1505458"/>
            <a:ext cx="7106920" cy="403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a)	</a:t>
            </a:r>
            <a:r>
              <a:rPr sz="24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Title</a:t>
            </a:r>
            <a:r>
              <a:rPr sz="2400" u="heavy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Page:</a:t>
            </a:r>
            <a:endParaRPr sz="2400">
              <a:latin typeface="Arial"/>
              <a:cs typeface="Arial"/>
            </a:endParaRPr>
          </a:p>
          <a:p>
            <a:pPr marL="355600" marR="73025" indent="-342900">
              <a:lnSpc>
                <a:spcPct val="150000"/>
              </a:lnSpc>
              <a:spcBef>
                <a:spcPts val="995"/>
              </a:spcBef>
              <a:buFont typeface="Wingdings"/>
              <a:buChar char=""/>
              <a:tabLst>
                <a:tab pos="454025" algn="l"/>
                <a:tab pos="454659" algn="l"/>
              </a:tabLst>
            </a:pP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Title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identifies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title 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report,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name 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researcher,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name 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guide,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institution, month and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year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submission.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title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should communicate what the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study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about. A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well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constructed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title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makes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easy for  the reader to understand and determine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nature 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topic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4571" y="0"/>
            <a:ext cx="1519427" cy="182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514858"/>
            <a:ext cx="281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110" dirty="0">
                <a:latin typeface="Arial"/>
                <a:cs typeface="Arial"/>
              </a:rPr>
              <a:t>b)	</a:t>
            </a:r>
            <a:r>
              <a:rPr sz="2400" u="heavy" spc="-114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Acknowledgments: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1030883"/>
            <a:ext cx="6988175" cy="470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8955">
              <a:lnSpc>
                <a:spcPct val="1201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This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permits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writer to express  appreciation to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persons who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contributed  significantly to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research.</a:t>
            </a:r>
            <a:endParaRPr sz="22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700"/>
              </a:spcBef>
              <a:buAutoNum type="alphaLcParenR" startAt="3"/>
              <a:tabLst>
                <a:tab pos="469265" algn="l"/>
                <a:tab pos="469900" algn="l"/>
              </a:tabLst>
            </a:pPr>
            <a:r>
              <a:rPr sz="24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Table </a:t>
            </a:r>
            <a:r>
              <a:rPr sz="24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2400" u="heavy" spc="-2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Contents:</a:t>
            </a:r>
            <a:endParaRPr sz="2400">
              <a:latin typeface="Arial"/>
              <a:cs typeface="Arial"/>
            </a:endParaRPr>
          </a:p>
          <a:p>
            <a:pPr marL="12700" marR="308610">
              <a:lnSpc>
                <a:spcPct val="120000"/>
              </a:lnSpc>
              <a:spcBef>
                <a:spcPts val="1180"/>
              </a:spcBef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 table of contents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outline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the report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indicates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page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number on which each  major section and subsection</a:t>
            </a:r>
            <a:r>
              <a:rPr sz="22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begins.</a:t>
            </a:r>
            <a:endParaRPr sz="22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700"/>
              </a:spcBef>
              <a:buAutoNum type="alphaLcParenR" startAt="4"/>
              <a:tabLst>
                <a:tab pos="469265" algn="l"/>
                <a:tab pos="469900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List </a:t>
            </a:r>
            <a:r>
              <a:rPr sz="24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2400" u="heavy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Tables: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185"/>
              </a:spcBef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list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all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tables included in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report along  with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page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numbers should be</a:t>
            </a:r>
            <a:r>
              <a:rPr sz="22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provided.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4676"/>
            <a:ext cx="1424940" cy="1450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38658"/>
            <a:ext cx="238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105" dirty="0">
                <a:latin typeface="Arial"/>
                <a:cs typeface="Arial"/>
              </a:rPr>
              <a:t>e)	</a:t>
            </a:r>
            <a:r>
              <a:rPr sz="2400" u="heavy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List </a:t>
            </a:r>
            <a:r>
              <a:rPr sz="2400" u="heavy" spc="-3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2400" u="heavy" spc="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14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Figures: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954683"/>
            <a:ext cx="7058025" cy="50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775">
              <a:lnSpc>
                <a:spcPct val="12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list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all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figure included in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report along  with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page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numbers should be</a:t>
            </a:r>
            <a:r>
              <a:rPr sz="22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provided.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  <a:tabLst>
                <a:tab pos="46926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f)	</a:t>
            </a:r>
            <a:r>
              <a:rPr sz="24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Abstract: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990"/>
              </a:spcBef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abstract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 brief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but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comprehensive  summary of the research report.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It includes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  concise statement 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goal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research,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 type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participants and instruments, outlines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methods, major results and</a:t>
            </a:r>
            <a:r>
              <a:rPr sz="22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conclusions.</a:t>
            </a:r>
            <a:endParaRPr sz="2200">
              <a:latin typeface="Verdana"/>
              <a:cs typeface="Verdana"/>
            </a:endParaRPr>
          </a:p>
          <a:p>
            <a:pPr marL="12700" marR="264795">
              <a:lnSpc>
                <a:spcPct val="150000"/>
              </a:lnSpc>
              <a:spcBef>
                <a:spcPts val="5"/>
              </a:spcBef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Abstract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must be limited to a specific number of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words,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usually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between 100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500</a:t>
            </a:r>
            <a:r>
              <a:rPr sz="220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words.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84378"/>
            <a:ext cx="5506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3600" spc="-155" dirty="0">
                <a:latin typeface="Arial"/>
                <a:cs typeface="Arial"/>
              </a:rPr>
              <a:t>2)	</a:t>
            </a:r>
            <a:r>
              <a:rPr sz="3600" spc="-160" dirty="0">
                <a:latin typeface="Arial"/>
                <a:cs typeface="Arial"/>
              </a:rPr>
              <a:t>The </a:t>
            </a:r>
            <a:r>
              <a:rPr sz="3600" spc="-150" dirty="0">
                <a:latin typeface="Arial"/>
                <a:cs typeface="Arial"/>
              </a:rPr>
              <a:t>Body </a:t>
            </a:r>
            <a:r>
              <a:rPr sz="3600" spc="-85" dirty="0">
                <a:latin typeface="Arial"/>
                <a:cs typeface="Arial"/>
              </a:rPr>
              <a:t>Of </a:t>
            </a:r>
            <a:r>
              <a:rPr sz="3600" spc="-160" dirty="0">
                <a:latin typeface="Arial"/>
                <a:cs typeface="Arial"/>
              </a:rPr>
              <a:t>The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105" dirty="0">
                <a:latin typeface="Arial"/>
                <a:cs typeface="Arial"/>
              </a:rPr>
              <a:t>Report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4088" y="1640204"/>
            <a:ext cx="6885940" cy="403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Introduction: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990"/>
              </a:spcBef>
              <a:buFont typeface="Wingdings"/>
              <a:buChar char=""/>
              <a:tabLst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 Introduction section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provides the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theoretical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framework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study within  which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research has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been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conducted,  background information of the topic as well as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need for and rationale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for 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research,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to 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make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material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more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logical,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useful and  interesting for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readers.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3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702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59" y="0"/>
            <a:ext cx="570865" cy="6858000"/>
          </a:xfrm>
          <a:custGeom>
            <a:avLst/>
            <a:gdLst/>
            <a:ahLst/>
            <a:cxnLst/>
            <a:rect l="l" t="t" r="r" b="b"/>
            <a:pathLst>
              <a:path w="570865" h="6858000">
                <a:moveTo>
                  <a:pt x="348183" y="0"/>
                </a:moveTo>
                <a:lnTo>
                  <a:pt x="360747" y="70721"/>
                </a:lnTo>
                <a:lnTo>
                  <a:pt x="372898" y="141333"/>
                </a:lnTo>
                <a:lnTo>
                  <a:pt x="384639" y="211831"/>
                </a:lnTo>
                <a:lnTo>
                  <a:pt x="395974" y="282211"/>
                </a:lnTo>
                <a:lnTo>
                  <a:pt x="406908" y="352468"/>
                </a:lnTo>
                <a:lnTo>
                  <a:pt x="417446" y="422599"/>
                </a:lnTo>
                <a:lnTo>
                  <a:pt x="427591" y="492598"/>
                </a:lnTo>
                <a:lnTo>
                  <a:pt x="437347" y="562461"/>
                </a:lnTo>
                <a:lnTo>
                  <a:pt x="446720" y="632184"/>
                </a:lnTo>
                <a:lnTo>
                  <a:pt x="455712" y="701763"/>
                </a:lnTo>
                <a:lnTo>
                  <a:pt x="464330" y="771193"/>
                </a:lnTo>
                <a:lnTo>
                  <a:pt x="472576" y="840470"/>
                </a:lnTo>
                <a:lnTo>
                  <a:pt x="480455" y="909590"/>
                </a:lnTo>
                <a:lnTo>
                  <a:pt x="487971" y="978548"/>
                </a:lnTo>
                <a:lnTo>
                  <a:pt x="495129" y="1047339"/>
                </a:lnTo>
                <a:lnTo>
                  <a:pt x="501933" y="1115960"/>
                </a:lnTo>
                <a:lnTo>
                  <a:pt x="508387" y="1184407"/>
                </a:lnTo>
                <a:lnTo>
                  <a:pt x="514495" y="1252674"/>
                </a:lnTo>
                <a:lnTo>
                  <a:pt x="520263" y="1320757"/>
                </a:lnTo>
                <a:lnTo>
                  <a:pt x="525693" y="1388653"/>
                </a:lnTo>
                <a:lnTo>
                  <a:pt x="530790" y="1456356"/>
                </a:lnTo>
                <a:lnTo>
                  <a:pt x="535559" y="1523863"/>
                </a:lnTo>
                <a:lnTo>
                  <a:pt x="540003" y="1591168"/>
                </a:lnTo>
                <a:lnTo>
                  <a:pt x="544128" y="1658269"/>
                </a:lnTo>
                <a:lnTo>
                  <a:pt x="547937" y="1725159"/>
                </a:lnTo>
                <a:lnTo>
                  <a:pt x="551434" y="1791836"/>
                </a:lnTo>
                <a:lnTo>
                  <a:pt x="554625" y="1858294"/>
                </a:lnTo>
                <a:lnTo>
                  <a:pt x="557512" y="1924529"/>
                </a:lnTo>
                <a:lnTo>
                  <a:pt x="560101" y="1990538"/>
                </a:lnTo>
                <a:lnTo>
                  <a:pt x="562396" y="2056314"/>
                </a:lnTo>
                <a:lnTo>
                  <a:pt x="564400" y="2121855"/>
                </a:lnTo>
                <a:lnTo>
                  <a:pt x="566119" y="2187156"/>
                </a:lnTo>
                <a:lnTo>
                  <a:pt x="567556" y="2252212"/>
                </a:lnTo>
                <a:lnTo>
                  <a:pt x="568716" y="2317020"/>
                </a:lnTo>
                <a:lnTo>
                  <a:pt x="569604" y="2381574"/>
                </a:lnTo>
                <a:lnTo>
                  <a:pt x="570222" y="2445870"/>
                </a:lnTo>
                <a:lnTo>
                  <a:pt x="570576" y="2509905"/>
                </a:lnTo>
                <a:lnTo>
                  <a:pt x="570670" y="2573673"/>
                </a:lnTo>
                <a:lnTo>
                  <a:pt x="570508" y="2637171"/>
                </a:lnTo>
                <a:lnTo>
                  <a:pt x="570094" y="2700394"/>
                </a:lnTo>
                <a:lnTo>
                  <a:pt x="569434" y="2763337"/>
                </a:lnTo>
                <a:lnTo>
                  <a:pt x="568530" y="2825996"/>
                </a:lnTo>
                <a:lnTo>
                  <a:pt x="567387" y="2888368"/>
                </a:lnTo>
                <a:lnTo>
                  <a:pt x="566010" y="2950447"/>
                </a:lnTo>
                <a:lnTo>
                  <a:pt x="564402" y="3012229"/>
                </a:lnTo>
                <a:lnTo>
                  <a:pt x="562569" y="3073710"/>
                </a:lnTo>
                <a:lnTo>
                  <a:pt x="560514" y="3134885"/>
                </a:lnTo>
                <a:lnTo>
                  <a:pt x="558242" y="3195751"/>
                </a:lnTo>
                <a:lnTo>
                  <a:pt x="555756" y="3256303"/>
                </a:lnTo>
                <a:lnTo>
                  <a:pt x="553062" y="3316536"/>
                </a:lnTo>
                <a:lnTo>
                  <a:pt x="550163" y="3376446"/>
                </a:lnTo>
                <a:lnTo>
                  <a:pt x="547063" y="3436028"/>
                </a:lnTo>
                <a:lnTo>
                  <a:pt x="543768" y="3495280"/>
                </a:lnTo>
                <a:lnTo>
                  <a:pt x="540281" y="3554195"/>
                </a:lnTo>
                <a:lnTo>
                  <a:pt x="536606" y="3612770"/>
                </a:lnTo>
                <a:lnTo>
                  <a:pt x="532748" y="3671000"/>
                </a:lnTo>
                <a:lnTo>
                  <a:pt x="528711" y="3728881"/>
                </a:lnTo>
                <a:lnTo>
                  <a:pt x="524500" y="3786409"/>
                </a:lnTo>
                <a:lnTo>
                  <a:pt x="520118" y="3843578"/>
                </a:lnTo>
                <a:lnTo>
                  <a:pt x="515570" y="3900386"/>
                </a:lnTo>
                <a:lnTo>
                  <a:pt x="510860" y="3956828"/>
                </a:lnTo>
                <a:lnTo>
                  <a:pt x="505992" y="4012898"/>
                </a:lnTo>
                <a:lnTo>
                  <a:pt x="500971" y="4068594"/>
                </a:lnTo>
                <a:lnTo>
                  <a:pt x="495801" y="4123910"/>
                </a:lnTo>
                <a:lnTo>
                  <a:pt x="490487" y="4178842"/>
                </a:lnTo>
                <a:lnTo>
                  <a:pt x="485032" y="4233385"/>
                </a:lnTo>
                <a:lnTo>
                  <a:pt x="479440" y="4287537"/>
                </a:lnTo>
                <a:lnTo>
                  <a:pt x="473717" y="4341291"/>
                </a:lnTo>
                <a:lnTo>
                  <a:pt x="467866" y="4394644"/>
                </a:lnTo>
                <a:lnTo>
                  <a:pt x="461891" y="4447591"/>
                </a:lnTo>
                <a:lnTo>
                  <a:pt x="455798" y="4500129"/>
                </a:lnTo>
                <a:lnTo>
                  <a:pt x="449589" y="4552252"/>
                </a:lnTo>
                <a:lnTo>
                  <a:pt x="443270" y="4603956"/>
                </a:lnTo>
                <a:lnTo>
                  <a:pt x="436845" y="4655237"/>
                </a:lnTo>
                <a:lnTo>
                  <a:pt x="430318" y="4706091"/>
                </a:lnTo>
                <a:lnTo>
                  <a:pt x="423693" y="4756513"/>
                </a:lnTo>
                <a:lnTo>
                  <a:pt x="416974" y="4806499"/>
                </a:lnTo>
                <a:lnTo>
                  <a:pt x="410166" y="4856044"/>
                </a:lnTo>
                <a:lnTo>
                  <a:pt x="403273" y="4905145"/>
                </a:lnTo>
                <a:lnTo>
                  <a:pt x="396300" y="4953796"/>
                </a:lnTo>
                <a:lnTo>
                  <a:pt x="389250" y="5001994"/>
                </a:lnTo>
                <a:lnTo>
                  <a:pt x="382128" y="5049734"/>
                </a:lnTo>
                <a:lnTo>
                  <a:pt x="374938" y="5097011"/>
                </a:lnTo>
                <a:lnTo>
                  <a:pt x="367684" y="5143822"/>
                </a:lnTo>
                <a:lnTo>
                  <a:pt x="360371" y="5190162"/>
                </a:lnTo>
                <a:lnTo>
                  <a:pt x="353004" y="5236027"/>
                </a:lnTo>
                <a:lnTo>
                  <a:pt x="345585" y="5281412"/>
                </a:lnTo>
                <a:lnTo>
                  <a:pt x="338120" y="5326313"/>
                </a:lnTo>
                <a:lnTo>
                  <a:pt x="330612" y="5370726"/>
                </a:lnTo>
                <a:lnTo>
                  <a:pt x="323067" y="5414646"/>
                </a:lnTo>
                <a:lnTo>
                  <a:pt x="315488" y="5458069"/>
                </a:lnTo>
                <a:lnTo>
                  <a:pt x="307879" y="5500990"/>
                </a:lnTo>
                <a:lnTo>
                  <a:pt x="300246" y="5543406"/>
                </a:lnTo>
                <a:lnTo>
                  <a:pt x="292591" y="5585311"/>
                </a:lnTo>
                <a:lnTo>
                  <a:pt x="284920" y="5626702"/>
                </a:lnTo>
                <a:lnTo>
                  <a:pt x="277237" y="5667574"/>
                </a:lnTo>
                <a:lnTo>
                  <a:pt x="269546" y="5707923"/>
                </a:lnTo>
                <a:lnTo>
                  <a:pt x="261851" y="5747744"/>
                </a:lnTo>
                <a:lnTo>
                  <a:pt x="254156" y="5787034"/>
                </a:lnTo>
                <a:lnTo>
                  <a:pt x="246466" y="5825787"/>
                </a:lnTo>
                <a:lnTo>
                  <a:pt x="238785" y="5863999"/>
                </a:lnTo>
                <a:lnTo>
                  <a:pt x="231118" y="5901667"/>
                </a:lnTo>
                <a:lnTo>
                  <a:pt x="215840" y="5975349"/>
                </a:lnTo>
                <a:lnTo>
                  <a:pt x="200666" y="6046800"/>
                </a:lnTo>
                <a:lnTo>
                  <a:pt x="185631" y="6115983"/>
                </a:lnTo>
                <a:lnTo>
                  <a:pt x="170769" y="6182864"/>
                </a:lnTo>
                <a:lnTo>
                  <a:pt x="156115" y="6247409"/>
                </a:lnTo>
                <a:lnTo>
                  <a:pt x="141701" y="6309582"/>
                </a:lnTo>
                <a:lnTo>
                  <a:pt x="127563" y="6369349"/>
                </a:lnTo>
                <a:lnTo>
                  <a:pt x="113735" y="6426674"/>
                </a:lnTo>
                <a:lnTo>
                  <a:pt x="100250" y="6481524"/>
                </a:lnTo>
                <a:lnTo>
                  <a:pt x="87143" y="6533862"/>
                </a:lnTo>
                <a:lnTo>
                  <a:pt x="74449" y="6583655"/>
                </a:lnTo>
                <a:lnTo>
                  <a:pt x="62201" y="6630868"/>
                </a:lnTo>
                <a:lnTo>
                  <a:pt x="50433" y="6675464"/>
                </a:lnTo>
                <a:lnTo>
                  <a:pt x="39180" y="6717411"/>
                </a:lnTo>
                <a:lnTo>
                  <a:pt x="28476" y="6756673"/>
                </a:lnTo>
                <a:lnTo>
                  <a:pt x="13524" y="6810454"/>
                </a:lnTo>
                <a:lnTo>
                  <a:pt x="4342" y="6842851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0"/>
            <a:ext cx="422275" cy="6858000"/>
          </a:xfrm>
          <a:custGeom>
            <a:avLst/>
            <a:gdLst/>
            <a:ahLst/>
            <a:cxnLst/>
            <a:rect l="l" t="t" r="r" b="b"/>
            <a:pathLst>
              <a:path w="422275" h="6858000">
                <a:moveTo>
                  <a:pt x="91592" y="0"/>
                </a:moveTo>
                <a:lnTo>
                  <a:pt x="106560" y="68565"/>
                </a:lnTo>
                <a:lnTo>
                  <a:pt x="121124" y="137044"/>
                </a:lnTo>
                <a:lnTo>
                  <a:pt x="135290" y="205432"/>
                </a:lnTo>
                <a:lnTo>
                  <a:pt x="149061" y="273724"/>
                </a:lnTo>
                <a:lnTo>
                  <a:pt x="162440" y="341918"/>
                </a:lnTo>
                <a:lnTo>
                  <a:pt x="175432" y="410007"/>
                </a:lnTo>
                <a:lnTo>
                  <a:pt x="188040" y="477990"/>
                </a:lnTo>
                <a:lnTo>
                  <a:pt x="200268" y="545860"/>
                </a:lnTo>
                <a:lnTo>
                  <a:pt x="212121" y="613614"/>
                </a:lnTo>
                <a:lnTo>
                  <a:pt x="223601" y="681249"/>
                </a:lnTo>
                <a:lnTo>
                  <a:pt x="234713" y="748759"/>
                </a:lnTo>
                <a:lnTo>
                  <a:pt x="245461" y="816140"/>
                </a:lnTo>
                <a:lnTo>
                  <a:pt x="255849" y="883389"/>
                </a:lnTo>
                <a:lnTo>
                  <a:pt x="265879" y="950502"/>
                </a:lnTo>
                <a:lnTo>
                  <a:pt x="275557" y="1017473"/>
                </a:lnTo>
                <a:lnTo>
                  <a:pt x="284886" y="1084299"/>
                </a:lnTo>
                <a:lnTo>
                  <a:pt x="293870" y="1150976"/>
                </a:lnTo>
                <a:lnTo>
                  <a:pt x="302513" y="1217500"/>
                </a:lnTo>
                <a:lnTo>
                  <a:pt x="310818" y="1283866"/>
                </a:lnTo>
                <a:lnTo>
                  <a:pt x="318790" y="1350070"/>
                </a:lnTo>
                <a:lnTo>
                  <a:pt x="326432" y="1416108"/>
                </a:lnTo>
                <a:lnTo>
                  <a:pt x="333748" y="1481977"/>
                </a:lnTo>
                <a:lnTo>
                  <a:pt x="340742" y="1547671"/>
                </a:lnTo>
                <a:lnTo>
                  <a:pt x="347418" y="1613187"/>
                </a:lnTo>
                <a:lnTo>
                  <a:pt x="353780" y="1678520"/>
                </a:lnTo>
                <a:lnTo>
                  <a:pt x="359832" y="1743666"/>
                </a:lnTo>
                <a:lnTo>
                  <a:pt x="365577" y="1808622"/>
                </a:lnTo>
                <a:lnTo>
                  <a:pt x="371019" y="1873383"/>
                </a:lnTo>
                <a:lnTo>
                  <a:pt x="376162" y="1937944"/>
                </a:lnTo>
                <a:lnTo>
                  <a:pt x="381011" y="2002302"/>
                </a:lnTo>
                <a:lnTo>
                  <a:pt x="385568" y="2066453"/>
                </a:lnTo>
                <a:lnTo>
                  <a:pt x="389838" y="2130392"/>
                </a:lnTo>
                <a:lnTo>
                  <a:pt x="393825" y="2194115"/>
                </a:lnTo>
                <a:lnTo>
                  <a:pt x="397532" y="2257618"/>
                </a:lnTo>
                <a:lnTo>
                  <a:pt x="400963" y="2320897"/>
                </a:lnTo>
                <a:lnTo>
                  <a:pt x="404122" y="2383947"/>
                </a:lnTo>
                <a:lnTo>
                  <a:pt x="407014" y="2446766"/>
                </a:lnTo>
                <a:lnTo>
                  <a:pt x="409641" y="2509347"/>
                </a:lnTo>
                <a:lnTo>
                  <a:pt x="412008" y="2571688"/>
                </a:lnTo>
                <a:lnTo>
                  <a:pt x="414118" y="2633784"/>
                </a:lnTo>
                <a:lnTo>
                  <a:pt x="415976" y="2695630"/>
                </a:lnTo>
                <a:lnTo>
                  <a:pt x="417585" y="2757224"/>
                </a:lnTo>
                <a:lnTo>
                  <a:pt x="418949" y="2818560"/>
                </a:lnTo>
                <a:lnTo>
                  <a:pt x="420073" y="2879634"/>
                </a:lnTo>
                <a:lnTo>
                  <a:pt x="420959" y="2940443"/>
                </a:lnTo>
                <a:lnTo>
                  <a:pt x="421611" y="3000981"/>
                </a:lnTo>
                <a:lnTo>
                  <a:pt x="422034" y="3061246"/>
                </a:lnTo>
                <a:lnTo>
                  <a:pt x="422232" y="3121232"/>
                </a:lnTo>
                <a:lnTo>
                  <a:pt x="422208" y="3180936"/>
                </a:lnTo>
                <a:lnTo>
                  <a:pt x="421966" y="3240353"/>
                </a:lnTo>
                <a:lnTo>
                  <a:pt x="421509" y="3299480"/>
                </a:lnTo>
                <a:lnTo>
                  <a:pt x="420843" y="3358312"/>
                </a:lnTo>
                <a:lnTo>
                  <a:pt x="419970" y="3416844"/>
                </a:lnTo>
                <a:lnTo>
                  <a:pt x="418895" y="3475074"/>
                </a:lnTo>
                <a:lnTo>
                  <a:pt x="417621" y="3532996"/>
                </a:lnTo>
                <a:lnTo>
                  <a:pt x="416152" y="3590606"/>
                </a:lnTo>
                <a:lnTo>
                  <a:pt x="414492" y="3647901"/>
                </a:lnTo>
                <a:lnTo>
                  <a:pt x="412646" y="3704876"/>
                </a:lnTo>
                <a:lnTo>
                  <a:pt x="410616" y="3761527"/>
                </a:lnTo>
                <a:lnTo>
                  <a:pt x="408406" y="3817850"/>
                </a:lnTo>
                <a:lnTo>
                  <a:pt x="406021" y="3873840"/>
                </a:lnTo>
                <a:lnTo>
                  <a:pt x="403465" y="3929494"/>
                </a:lnTo>
                <a:lnTo>
                  <a:pt x="400740" y="3984807"/>
                </a:lnTo>
                <a:lnTo>
                  <a:pt x="397852" y="4039776"/>
                </a:lnTo>
                <a:lnTo>
                  <a:pt x="394803" y="4094395"/>
                </a:lnTo>
                <a:lnTo>
                  <a:pt x="391599" y="4148662"/>
                </a:lnTo>
                <a:lnTo>
                  <a:pt x="388241" y="4202571"/>
                </a:lnTo>
                <a:lnTo>
                  <a:pt x="384736" y="4256118"/>
                </a:lnTo>
                <a:lnTo>
                  <a:pt x="381085" y="4309300"/>
                </a:lnTo>
                <a:lnTo>
                  <a:pt x="377294" y="4362112"/>
                </a:lnTo>
                <a:lnTo>
                  <a:pt x="373366" y="4414550"/>
                </a:lnTo>
                <a:lnTo>
                  <a:pt x="369304" y="4466610"/>
                </a:lnTo>
                <a:lnTo>
                  <a:pt x="365113" y="4518288"/>
                </a:lnTo>
                <a:lnTo>
                  <a:pt x="360797" y="4569579"/>
                </a:lnTo>
                <a:lnTo>
                  <a:pt x="356360" y="4620480"/>
                </a:lnTo>
                <a:lnTo>
                  <a:pt x="351804" y="4670986"/>
                </a:lnTo>
                <a:lnTo>
                  <a:pt x="347135" y="4721092"/>
                </a:lnTo>
                <a:lnTo>
                  <a:pt x="342355" y="4770796"/>
                </a:lnTo>
                <a:lnTo>
                  <a:pt x="337470" y="4820093"/>
                </a:lnTo>
                <a:lnTo>
                  <a:pt x="332482" y="4868978"/>
                </a:lnTo>
                <a:lnTo>
                  <a:pt x="327396" y="4917448"/>
                </a:lnTo>
                <a:lnTo>
                  <a:pt x="322215" y="4965498"/>
                </a:lnTo>
                <a:lnTo>
                  <a:pt x="316943" y="5013124"/>
                </a:lnTo>
                <a:lnTo>
                  <a:pt x="311585" y="5060322"/>
                </a:lnTo>
                <a:lnTo>
                  <a:pt x="306143" y="5107088"/>
                </a:lnTo>
                <a:lnTo>
                  <a:pt x="300622" y="5153417"/>
                </a:lnTo>
                <a:lnTo>
                  <a:pt x="295026" y="5199306"/>
                </a:lnTo>
                <a:lnTo>
                  <a:pt x="289359" y="5244750"/>
                </a:lnTo>
                <a:lnTo>
                  <a:pt x="283623" y="5289745"/>
                </a:lnTo>
                <a:lnTo>
                  <a:pt x="277824" y="5334287"/>
                </a:lnTo>
                <a:lnTo>
                  <a:pt x="271965" y="5378372"/>
                </a:lnTo>
                <a:lnTo>
                  <a:pt x="266050" y="5421996"/>
                </a:lnTo>
                <a:lnTo>
                  <a:pt x="260083" y="5465154"/>
                </a:lnTo>
                <a:lnTo>
                  <a:pt x="254068" y="5507843"/>
                </a:lnTo>
                <a:lnTo>
                  <a:pt x="248007" y="5550058"/>
                </a:lnTo>
                <a:lnTo>
                  <a:pt x="241907" y="5591794"/>
                </a:lnTo>
                <a:lnTo>
                  <a:pt x="235769" y="5633049"/>
                </a:lnTo>
                <a:lnTo>
                  <a:pt x="229599" y="5673817"/>
                </a:lnTo>
                <a:lnTo>
                  <a:pt x="223399" y="5714095"/>
                </a:lnTo>
                <a:lnTo>
                  <a:pt x="217174" y="5753878"/>
                </a:lnTo>
                <a:lnTo>
                  <a:pt x="210928" y="5793162"/>
                </a:lnTo>
                <a:lnTo>
                  <a:pt x="204664" y="5831944"/>
                </a:lnTo>
                <a:lnTo>
                  <a:pt x="198387" y="5870218"/>
                </a:lnTo>
                <a:lnTo>
                  <a:pt x="192100" y="5907981"/>
                </a:lnTo>
                <a:lnTo>
                  <a:pt x="179511" y="5981957"/>
                </a:lnTo>
                <a:lnTo>
                  <a:pt x="166929" y="6053837"/>
                </a:lnTo>
                <a:lnTo>
                  <a:pt x="154385" y="6123589"/>
                </a:lnTo>
                <a:lnTo>
                  <a:pt x="141910" y="6191180"/>
                </a:lnTo>
                <a:lnTo>
                  <a:pt x="129534" y="6256575"/>
                </a:lnTo>
                <a:lnTo>
                  <a:pt x="117288" y="6319742"/>
                </a:lnTo>
                <a:lnTo>
                  <a:pt x="105204" y="6380648"/>
                </a:lnTo>
                <a:lnTo>
                  <a:pt x="93311" y="6439259"/>
                </a:lnTo>
                <a:lnTo>
                  <a:pt x="81641" y="6495542"/>
                </a:lnTo>
                <a:lnTo>
                  <a:pt x="70225" y="6549463"/>
                </a:lnTo>
                <a:lnTo>
                  <a:pt x="59093" y="6600990"/>
                </a:lnTo>
                <a:lnTo>
                  <a:pt x="48276" y="6650089"/>
                </a:lnTo>
                <a:lnTo>
                  <a:pt x="37805" y="6696727"/>
                </a:lnTo>
                <a:lnTo>
                  <a:pt x="27712" y="6740870"/>
                </a:lnTo>
                <a:lnTo>
                  <a:pt x="18025" y="6782485"/>
                </a:lnTo>
                <a:lnTo>
                  <a:pt x="8778" y="6821539"/>
                </a:lnTo>
                <a:lnTo>
                  <a:pt x="4328" y="6840095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748" y="0"/>
            <a:ext cx="467995" cy="6858000"/>
          </a:xfrm>
          <a:custGeom>
            <a:avLst/>
            <a:gdLst/>
            <a:ahLst/>
            <a:cxnLst/>
            <a:rect l="l" t="t" r="r" b="b"/>
            <a:pathLst>
              <a:path w="467994" h="6858000">
                <a:moveTo>
                  <a:pt x="174256" y="0"/>
                </a:moveTo>
                <a:lnTo>
                  <a:pt x="188356" y="68657"/>
                </a:lnTo>
                <a:lnTo>
                  <a:pt x="202056" y="137223"/>
                </a:lnTo>
                <a:lnTo>
                  <a:pt x="215361" y="205695"/>
                </a:lnTo>
                <a:lnTo>
                  <a:pt x="228273" y="274068"/>
                </a:lnTo>
                <a:lnTo>
                  <a:pt x="240798" y="342337"/>
                </a:lnTo>
                <a:lnTo>
                  <a:pt x="252938" y="410499"/>
                </a:lnTo>
                <a:lnTo>
                  <a:pt x="264698" y="478550"/>
                </a:lnTo>
                <a:lnTo>
                  <a:pt x="276081" y="546485"/>
                </a:lnTo>
                <a:lnTo>
                  <a:pt x="287092" y="614301"/>
                </a:lnTo>
                <a:lnTo>
                  <a:pt x="297734" y="681993"/>
                </a:lnTo>
                <a:lnTo>
                  <a:pt x="308012" y="749557"/>
                </a:lnTo>
                <a:lnTo>
                  <a:pt x="317928" y="816990"/>
                </a:lnTo>
                <a:lnTo>
                  <a:pt x="327487" y="884286"/>
                </a:lnTo>
                <a:lnTo>
                  <a:pt x="336693" y="951443"/>
                </a:lnTo>
                <a:lnTo>
                  <a:pt x="345550" y="1018455"/>
                </a:lnTo>
                <a:lnTo>
                  <a:pt x="354061" y="1085319"/>
                </a:lnTo>
                <a:lnTo>
                  <a:pt x="362230" y="1152030"/>
                </a:lnTo>
                <a:lnTo>
                  <a:pt x="370062" y="1218585"/>
                </a:lnTo>
                <a:lnTo>
                  <a:pt x="377560" y="1284980"/>
                </a:lnTo>
                <a:lnTo>
                  <a:pt x="384728" y="1351209"/>
                </a:lnTo>
                <a:lnTo>
                  <a:pt x="391569" y="1417270"/>
                </a:lnTo>
                <a:lnTo>
                  <a:pt x="398089" y="1483158"/>
                </a:lnTo>
                <a:lnTo>
                  <a:pt x="404290" y="1548869"/>
                </a:lnTo>
                <a:lnTo>
                  <a:pt x="410176" y="1614399"/>
                </a:lnTo>
                <a:lnTo>
                  <a:pt x="415752" y="1679744"/>
                </a:lnTo>
                <a:lnTo>
                  <a:pt x="421021" y="1744900"/>
                </a:lnTo>
                <a:lnTo>
                  <a:pt x="425986" y="1809862"/>
                </a:lnTo>
                <a:lnTo>
                  <a:pt x="430653" y="1874626"/>
                </a:lnTo>
                <a:lnTo>
                  <a:pt x="435025" y="1939189"/>
                </a:lnTo>
                <a:lnTo>
                  <a:pt x="439105" y="2003546"/>
                </a:lnTo>
                <a:lnTo>
                  <a:pt x="442898" y="2067694"/>
                </a:lnTo>
                <a:lnTo>
                  <a:pt x="446407" y="2131627"/>
                </a:lnTo>
                <a:lnTo>
                  <a:pt x="449637" y="2195343"/>
                </a:lnTo>
                <a:lnTo>
                  <a:pt x="452591" y="2258836"/>
                </a:lnTo>
                <a:lnTo>
                  <a:pt x="455272" y="2322103"/>
                </a:lnTo>
                <a:lnTo>
                  <a:pt x="457686" y="2385140"/>
                </a:lnTo>
                <a:lnTo>
                  <a:pt x="459835" y="2447943"/>
                </a:lnTo>
                <a:lnTo>
                  <a:pt x="461724" y="2510506"/>
                </a:lnTo>
                <a:lnTo>
                  <a:pt x="463356" y="2572828"/>
                </a:lnTo>
                <a:lnTo>
                  <a:pt x="464736" y="2634902"/>
                </a:lnTo>
                <a:lnTo>
                  <a:pt x="465867" y="2696726"/>
                </a:lnTo>
                <a:lnTo>
                  <a:pt x="466753" y="2758294"/>
                </a:lnTo>
                <a:lnTo>
                  <a:pt x="467398" y="2819604"/>
                </a:lnTo>
                <a:lnTo>
                  <a:pt x="467806" y="2880651"/>
                </a:lnTo>
                <a:lnTo>
                  <a:pt x="467981" y="2941430"/>
                </a:lnTo>
                <a:lnTo>
                  <a:pt x="467926" y="3001938"/>
                </a:lnTo>
                <a:lnTo>
                  <a:pt x="467645" y="3062170"/>
                </a:lnTo>
                <a:lnTo>
                  <a:pt x="467143" y="3122123"/>
                </a:lnTo>
                <a:lnTo>
                  <a:pt x="466423" y="3181793"/>
                </a:lnTo>
                <a:lnTo>
                  <a:pt x="465489" y="3241174"/>
                </a:lnTo>
                <a:lnTo>
                  <a:pt x="464345" y="3300264"/>
                </a:lnTo>
                <a:lnTo>
                  <a:pt x="462995" y="3359058"/>
                </a:lnTo>
                <a:lnTo>
                  <a:pt x="461443" y="3417551"/>
                </a:lnTo>
                <a:lnTo>
                  <a:pt x="459692" y="3475741"/>
                </a:lnTo>
                <a:lnTo>
                  <a:pt x="457746" y="3533622"/>
                </a:lnTo>
                <a:lnTo>
                  <a:pt x="455610" y="3591191"/>
                </a:lnTo>
                <a:lnTo>
                  <a:pt x="453286" y="3648444"/>
                </a:lnTo>
                <a:lnTo>
                  <a:pt x="450780" y="3705375"/>
                </a:lnTo>
                <a:lnTo>
                  <a:pt x="448095" y="3761983"/>
                </a:lnTo>
                <a:lnTo>
                  <a:pt x="445234" y="3818261"/>
                </a:lnTo>
                <a:lnTo>
                  <a:pt x="442202" y="3874207"/>
                </a:lnTo>
                <a:lnTo>
                  <a:pt x="439003" y="3929815"/>
                </a:lnTo>
                <a:lnTo>
                  <a:pt x="435639" y="3985083"/>
                </a:lnTo>
                <a:lnTo>
                  <a:pt x="432116" y="4040005"/>
                </a:lnTo>
                <a:lnTo>
                  <a:pt x="428437" y="4094578"/>
                </a:lnTo>
                <a:lnTo>
                  <a:pt x="424606" y="4148798"/>
                </a:lnTo>
                <a:lnTo>
                  <a:pt x="420627" y="4202660"/>
                </a:lnTo>
                <a:lnTo>
                  <a:pt x="416504" y="4256160"/>
                </a:lnTo>
                <a:lnTo>
                  <a:pt x="412240" y="4309295"/>
                </a:lnTo>
                <a:lnTo>
                  <a:pt x="407839" y="4362060"/>
                </a:lnTo>
                <a:lnTo>
                  <a:pt x="403306" y="4414451"/>
                </a:lnTo>
                <a:lnTo>
                  <a:pt x="398644" y="4466465"/>
                </a:lnTo>
                <a:lnTo>
                  <a:pt x="393857" y="4518096"/>
                </a:lnTo>
                <a:lnTo>
                  <a:pt x="388949" y="4569340"/>
                </a:lnTo>
                <a:lnTo>
                  <a:pt x="383924" y="4620195"/>
                </a:lnTo>
                <a:lnTo>
                  <a:pt x="378785" y="4670655"/>
                </a:lnTo>
                <a:lnTo>
                  <a:pt x="373537" y="4720717"/>
                </a:lnTo>
                <a:lnTo>
                  <a:pt x="368183" y="4770376"/>
                </a:lnTo>
                <a:lnTo>
                  <a:pt x="362728" y="4819628"/>
                </a:lnTo>
                <a:lnTo>
                  <a:pt x="357174" y="4868470"/>
                </a:lnTo>
                <a:lnTo>
                  <a:pt x="351527" y="4916896"/>
                </a:lnTo>
                <a:lnTo>
                  <a:pt x="345789" y="4964904"/>
                </a:lnTo>
                <a:lnTo>
                  <a:pt x="339965" y="5012488"/>
                </a:lnTo>
                <a:lnTo>
                  <a:pt x="334059" y="5059645"/>
                </a:lnTo>
                <a:lnTo>
                  <a:pt x="328074" y="5106371"/>
                </a:lnTo>
                <a:lnTo>
                  <a:pt x="322015" y="5152662"/>
                </a:lnTo>
                <a:lnTo>
                  <a:pt x="315885" y="5198513"/>
                </a:lnTo>
                <a:lnTo>
                  <a:pt x="309688" y="5243920"/>
                </a:lnTo>
                <a:lnTo>
                  <a:pt x="303427" y="5288880"/>
                </a:lnTo>
                <a:lnTo>
                  <a:pt x="297108" y="5333387"/>
                </a:lnTo>
                <a:lnTo>
                  <a:pt x="290733" y="5377439"/>
                </a:lnTo>
                <a:lnTo>
                  <a:pt x="284307" y="5421031"/>
                </a:lnTo>
                <a:lnTo>
                  <a:pt x="277833" y="5464159"/>
                </a:lnTo>
                <a:lnTo>
                  <a:pt x="271316" y="5506818"/>
                </a:lnTo>
                <a:lnTo>
                  <a:pt x="264758" y="5549005"/>
                </a:lnTo>
                <a:lnTo>
                  <a:pt x="258165" y="5590716"/>
                </a:lnTo>
                <a:lnTo>
                  <a:pt x="251539" y="5631946"/>
                </a:lnTo>
                <a:lnTo>
                  <a:pt x="244886" y="5672691"/>
                </a:lnTo>
                <a:lnTo>
                  <a:pt x="238208" y="5712948"/>
                </a:lnTo>
                <a:lnTo>
                  <a:pt x="231509" y="5752711"/>
                </a:lnTo>
                <a:lnTo>
                  <a:pt x="224794" y="5791978"/>
                </a:lnTo>
                <a:lnTo>
                  <a:pt x="218066" y="5830744"/>
                </a:lnTo>
                <a:lnTo>
                  <a:pt x="211329" y="5869004"/>
                </a:lnTo>
                <a:lnTo>
                  <a:pt x="204587" y="5906756"/>
                </a:lnTo>
                <a:lnTo>
                  <a:pt x="191104" y="5980714"/>
                </a:lnTo>
                <a:lnTo>
                  <a:pt x="177647" y="6052586"/>
                </a:lnTo>
                <a:lnTo>
                  <a:pt x="164247" y="6122339"/>
                </a:lnTo>
                <a:lnTo>
                  <a:pt x="150936" y="6189940"/>
                </a:lnTo>
                <a:lnTo>
                  <a:pt x="137744" y="6255357"/>
                </a:lnTo>
                <a:lnTo>
                  <a:pt x="124701" y="6318556"/>
                </a:lnTo>
                <a:lnTo>
                  <a:pt x="111840" y="6379504"/>
                </a:lnTo>
                <a:lnTo>
                  <a:pt x="99191" y="6438169"/>
                </a:lnTo>
                <a:lnTo>
                  <a:pt x="86785" y="6494519"/>
                </a:lnTo>
                <a:lnTo>
                  <a:pt x="74653" y="6548519"/>
                </a:lnTo>
                <a:lnTo>
                  <a:pt x="62826" y="6600138"/>
                </a:lnTo>
                <a:lnTo>
                  <a:pt x="51335" y="6649342"/>
                </a:lnTo>
                <a:lnTo>
                  <a:pt x="40210" y="6696099"/>
                </a:lnTo>
                <a:lnTo>
                  <a:pt x="29484" y="6740376"/>
                </a:lnTo>
                <a:lnTo>
                  <a:pt x="19186" y="6782140"/>
                </a:lnTo>
                <a:lnTo>
                  <a:pt x="9347" y="6821359"/>
                </a:lnTo>
                <a:lnTo>
                  <a:pt x="4610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831" y="0"/>
            <a:ext cx="475615" cy="6858000"/>
          </a:xfrm>
          <a:custGeom>
            <a:avLst/>
            <a:gdLst/>
            <a:ahLst/>
            <a:cxnLst/>
            <a:rect l="l" t="t" r="r" b="b"/>
            <a:pathLst>
              <a:path w="475615" h="6858000">
                <a:moveTo>
                  <a:pt x="189268" y="0"/>
                </a:moveTo>
                <a:lnTo>
                  <a:pt x="203206" y="68797"/>
                </a:lnTo>
                <a:lnTo>
                  <a:pt x="216745" y="137502"/>
                </a:lnTo>
                <a:lnTo>
                  <a:pt x="229886" y="206111"/>
                </a:lnTo>
                <a:lnTo>
                  <a:pt x="242636" y="274620"/>
                </a:lnTo>
                <a:lnTo>
                  <a:pt x="254996" y="343024"/>
                </a:lnTo>
                <a:lnTo>
                  <a:pt x="266971" y="411319"/>
                </a:lnTo>
                <a:lnTo>
                  <a:pt x="278566" y="479502"/>
                </a:lnTo>
                <a:lnTo>
                  <a:pt x="289783" y="547567"/>
                </a:lnTo>
                <a:lnTo>
                  <a:pt x="300627" y="615512"/>
                </a:lnTo>
                <a:lnTo>
                  <a:pt x="311103" y="683331"/>
                </a:lnTo>
                <a:lnTo>
                  <a:pt x="321212" y="751021"/>
                </a:lnTo>
                <a:lnTo>
                  <a:pt x="330960" y="818578"/>
                </a:lnTo>
                <a:lnTo>
                  <a:pt x="340351" y="885997"/>
                </a:lnTo>
                <a:lnTo>
                  <a:pt x="349388" y="953274"/>
                </a:lnTo>
                <a:lnTo>
                  <a:pt x="358076" y="1020406"/>
                </a:lnTo>
                <a:lnTo>
                  <a:pt x="366417" y="1087388"/>
                </a:lnTo>
                <a:lnTo>
                  <a:pt x="374417" y="1154216"/>
                </a:lnTo>
                <a:lnTo>
                  <a:pt x="382078" y="1220886"/>
                </a:lnTo>
                <a:lnTo>
                  <a:pt x="389406" y="1287394"/>
                </a:lnTo>
                <a:lnTo>
                  <a:pt x="396403" y="1353735"/>
                </a:lnTo>
                <a:lnTo>
                  <a:pt x="403074" y="1419906"/>
                </a:lnTo>
                <a:lnTo>
                  <a:pt x="409422" y="1485902"/>
                </a:lnTo>
                <a:lnTo>
                  <a:pt x="415452" y="1551720"/>
                </a:lnTo>
                <a:lnTo>
                  <a:pt x="421168" y="1617355"/>
                </a:lnTo>
                <a:lnTo>
                  <a:pt x="426573" y="1682803"/>
                </a:lnTo>
                <a:lnTo>
                  <a:pt x="431670" y="1748060"/>
                </a:lnTo>
                <a:lnTo>
                  <a:pt x="436466" y="1813121"/>
                </a:lnTo>
                <a:lnTo>
                  <a:pt x="440962" y="1877984"/>
                </a:lnTo>
                <a:lnTo>
                  <a:pt x="445163" y="1942643"/>
                </a:lnTo>
                <a:lnTo>
                  <a:pt x="449072" y="2007095"/>
                </a:lnTo>
                <a:lnTo>
                  <a:pt x="452695" y="2071335"/>
                </a:lnTo>
                <a:lnTo>
                  <a:pt x="456034" y="2135359"/>
                </a:lnTo>
                <a:lnTo>
                  <a:pt x="459094" y="2199163"/>
                </a:lnTo>
                <a:lnTo>
                  <a:pt x="461878" y="2262744"/>
                </a:lnTo>
                <a:lnTo>
                  <a:pt x="464391" y="2326096"/>
                </a:lnTo>
                <a:lnTo>
                  <a:pt x="466635" y="2389216"/>
                </a:lnTo>
                <a:lnTo>
                  <a:pt x="468616" y="2452100"/>
                </a:lnTo>
                <a:lnTo>
                  <a:pt x="470337" y="2514744"/>
                </a:lnTo>
                <a:lnTo>
                  <a:pt x="471802" y="2577143"/>
                </a:lnTo>
                <a:lnTo>
                  <a:pt x="473015" y="2639293"/>
                </a:lnTo>
                <a:lnTo>
                  <a:pt x="473980" y="2701190"/>
                </a:lnTo>
                <a:lnTo>
                  <a:pt x="474700" y="2762831"/>
                </a:lnTo>
                <a:lnTo>
                  <a:pt x="475180" y="2824210"/>
                </a:lnTo>
                <a:lnTo>
                  <a:pt x="475423" y="2885325"/>
                </a:lnTo>
                <a:lnTo>
                  <a:pt x="475434" y="2946170"/>
                </a:lnTo>
                <a:lnTo>
                  <a:pt x="475216" y="3006741"/>
                </a:lnTo>
                <a:lnTo>
                  <a:pt x="474773" y="3067036"/>
                </a:lnTo>
                <a:lnTo>
                  <a:pt x="474109" y="3127048"/>
                </a:lnTo>
                <a:lnTo>
                  <a:pt x="473228" y="3186775"/>
                </a:lnTo>
                <a:lnTo>
                  <a:pt x="472134" y="3246212"/>
                </a:lnTo>
                <a:lnTo>
                  <a:pt x="470831" y="3305355"/>
                </a:lnTo>
                <a:lnTo>
                  <a:pt x="469323" y="3364201"/>
                </a:lnTo>
                <a:lnTo>
                  <a:pt x="467613" y="3422743"/>
                </a:lnTo>
                <a:lnTo>
                  <a:pt x="465706" y="3480980"/>
                </a:lnTo>
                <a:lnTo>
                  <a:pt x="463605" y="3538906"/>
                </a:lnTo>
                <a:lnTo>
                  <a:pt x="461315" y="3596518"/>
                </a:lnTo>
                <a:lnTo>
                  <a:pt x="458839" y="3653811"/>
                </a:lnTo>
                <a:lnTo>
                  <a:pt x="456181" y="3710781"/>
                </a:lnTo>
                <a:lnTo>
                  <a:pt x="453344" y="3767424"/>
                </a:lnTo>
                <a:lnTo>
                  <a:pt x="450334" y="3823736"/>
                </a:lnTo>
                <a:lnTo>
                  <a:pt x="447154" y="3879713"/>
                </a:lnTo>
                <a:lnTo>
                  <a:pt x="443808" y="3935351"/>
                </a:lnTo>
                <a:lnTo>
                  <a:pt x="440299" y="3990646"/>
                </a:lnTo>
                <a:lnTo>
                  <a:pt x="436631" y="4045593"/>
                </a:lnTo>
                <a:lnTo>
                  <a:pt x="432809" y="4100188"/>
                </a:lnTo>
                <a:lnTo>
                  <a:pt x="428837" y="4154428"/>
                </a:lnTo>
                <a:lnTo>
                  <a:pt x="424718" y="4208308"/>
                </a:lnTo>
                <a:lnTo>
                  <a:pt x="420456" y="4261824"/>
                </a:lnTo>
                <a:lnTo>
                  <a:pt x="416055" y="4314972"/>
                </a:lnTo>
                <a:lnTo>
                  <a:pt x="411519" y="4367748"/>
                </a:lnTo>
                <a:lnTo>
                  <a:pt x="406852" y="4420147"/>
                </a:lnTo>
                <a:lnTo>
                  <a:pt x="402057" y="4472166"/>
                </a:lnTo>
                <a:lnTo>
                  <a:pt x="397140" y="4523801"/>
                </a:lnTo>
                <a:lnTo>
                  <a:pt x="392102" y="4575047"/>
                </a:lnTo>
                <a:lnTo>
                  <a:pt x="386950" y="4625900"/>
                </a:lnTo>
                <a:lnTo>
                  <a:pt x="381686" y="4676356"/>
                </a:lnTo>
                <a:lnTo>
                  <a:pt x="376314" y="4726411"/>
                </a:lnTo>
                <a:lnTo>
                  <a:pt x="370838" y="4776061"/>
                </a:lnTo>
                <a:lnTo>
                  <a:pt x="365263" y="4825302"/>
                </a:lnTo>
                <a:lnTo>
                  <a:pt x="359591" y="4874130"/>
                </a:lnTo>
                <a:lnTo>
                  <a:pt x="353827" y="4922540"/>
                </a:lnTo>
                <a:lnTo>
                  <a:pt x="347976" y="4970528"/>
                </a:lnTo>
                <a:lnTo>
                  <a:pt x="342040" y="5018091"/>
                </a:lnTo>
                <a:lnTo>
                  <a:pt x="336023" y="5065224"/>
                </a:lnTo>
                <a:lnTo>
                  <a:pt x="329930" y="5111923"/>
                </a:lnTo>
                <a:lnTo>
                  <a:pt x="323765" y="5158184"/>
                </a:lnTo>
                <a:lnTo>
                  <a:pt x="317531" y="5204003"/>
                </a:lnTo>
                <a:lnTo>
                  <a:pt x="311232" y="5249375"/>
                </a:lnTo>
                <a:lnTo>
                  <a:pt x="304872" y="5294297"/>
                </a:lnTo>
                <a:lnTo>
                  <a:pt x="298455" y="5338765"/>
                </a:lnTo>
                <a:lnTo>
                  <a:pt x="291986" y="5382774"/>
                </a:lnTo>
                <a:lnTo>
                  <a:pt x="285467" y="5426320"/>
                </a:lnTo>
                <a:lnTo>
                  <a:pt x="278903" y="5469399"/>
                </a:lnTo>
                <a:lnTo>
                  <a:pt x="272297" y="5512007"/>
                </a:lnTo>
                <a:lnTo>
                  <a:pt x="265654" y="5554141"/>
                </a:lnTo>
                <a:lnTo>
                  <a:pt x="258978" y="5595795"/>
                </a:lnTo>
                <a:lnTo>
                  <a:pt x="252272" y="5636965"/>
                </a:lnTo>
                <a:lnTo>
                  <a:pt x="245540" y="5677649"/>
                </a:lnTo>
                <a:lnTo>
                  <a:pt x="238787" y="5717840"/>
                </a:lnTo>
                <a:lnTo>
                  <a:pt x="232015" y="5757536"/>
                </a:lnTo>
                <a:lnTo>
                  <a:pt x="225230" y="5796732"/>
                </a:lnTo>
                <a:lnTo>
                  <a:pt x="218434" y="5835424"/>
                </a:lnTo>
                <a:lnTo>
                  <a:pt x="211633" y="5873609"/>
                </a:lnTo>
                <a:lnTo>
                  <a:pt x="204829" y="5911281"/>
                </a:lnTo>
                <a:lnTo>
                  <a:pt x="191229" y="5985072"/>
                </a:lnTo>
                <a:lnTo>
                  <a:pt x="177668" y="6056765"/>
                </a:lnTo>
                <a:lnTo>
                  <a:pt x="164175" y="6126327"/>
                </a:lnTo>
                <a:lnTo>
                  <a:pt x="150782" y="6193725"/>
                </a:lnTo>
                <a:lnTo>
                  <a:pt x="137521" y="6258926"/>
                </a:lnTo>
                <a:lnTo>
                  <a:pt x="124422" y="6321898"/>
                </a:lnTo>
                <a:lnTo>
                  <a:pt x="111517" y="6382606"/>
                </a:lnTo>
                <a:lnTo>
                  <a:pt x="98838" y="6441020"/>
                </a:lnTo>
                <a:lnTo>
                  <a:pt x="86414" y="6497104"/>
                </a:lnTo>
                <a:lnTo>
                  <a:pt x="74278" y="6550827"/>
                </a:lnTo>
                <a:lnTo>
                  <a:pt x="62461" y="6602156"/>
                </a:lnTo>
                <a:lnTo>
                  <a:pt x="50993" y="6651057"/>
                </a:lnTo>
                <a:lnTo>
                  <a:pt x="39907" y="6697498"/>
                </a:lnTo>
                <a:lnTo>
                  <a:pt x="29234" y="6741445"/>
                </a:lnTo>
                <a:lnTo>
                  <a:pt x="19004" y="6782866"/>
                </a:lnTo>
                <a:lnTo>
                  <a:pt x="9248" y="6821729"/>
                </a:lnTo>
                <a:lnTo>
                  <a:pt x="4559" y="6840190"/>
                </a:lnTo>
                <a:lnTo>
                  <a:pt x="0" y="6857999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" y="0"/>
            <a:ext cx="466725" cy="6858000"/>
          </a:xfrm>
          <a:custGeom>
            <a:avLst/>
            <a:gdLst/>
            <a:ahLst/>
            <a:cxnLst/>
            <a:rect l="l" t="t" r="r" b="b"/>
            <a:pathLst>
              <a:path w="466725" h="6858000">
                <a:moveTo>
                  <a:pt x="172224" y="0"/>
                </a:moveTo>
                <a:lnTo>
                  <a:pt x="186335" y="68657"/>
                </a:lnTo>
                <a:lnTo>
                  <a:pt x="200046" y="137223"/>
                </a:lnTo>
                <a:lnTo>
                  <a:pt x="213361" y="205695"/>
                </a:lnTo>
                <a:lnTo>
                  <a:pt x="226283" y="274068"/>
                </a:lnTo>
                <a:lnTo>
                  <a:pt x="238817" y="342337"/>
                </a:lnTo>
                <a:lnTo>
                  <a:pt x="250967" y="410499"/>
                </a:lnTo>
                <a:lnTo>
                  <a:pt x="262736" y="478550"/>
                </a:lnTo>
                <a:lnTo>
                  <a:pt x="274128" y="546485"/>
                </a:lnTo>
                <a:lnTo>
                  <a:pt x="285148" y="614301"/>
                </a:lnTo>
                <a:lnTo>
                  <a:pt x="295798" y="681993"/>
                </a:lnTo>
                <a:lnTo>
                  <a:pt x="306084" y="749557"/>
                </a:lnTo>
                <a:lnTo>
                  <a:pt x="316008" y="816990"/>
                </a:lnTo>
                <a:lnTo>
                  <a:pt x="325575" y="884286"/>
                </a:lnTo>
                <a:lnTo>
                  <a:pt x="334789" y="951443"/>
                </a:lnTo>
                <a:lnTo>
                  <a:pt x="343652" y="1018455"/>
                </a:lnTo>
                <a:lnTo>
                  <a:pt x="352171" y="1085319"/>
                </a:lnTo>
                <a:lnTo>
                  <a:pt x="360347" y="1152030"/>
                </a:lnTo>
                <a:lnTo>
                  <a:pt x="368185" y="1218585"/>
                </a:lnTo>
                <a:lnTo>
                  <a:pt x="375690" y="1284980"/>
                </a:lnTo>
                <a:lnTo>
                  <a:pt x="382864" y="1351209"/>
                </a:lnTo>
                <a:lnTo>
                  <a:pt x="389712" y="1417270"/>
                </a:lnTo>
                <a:lnTo>
                  <a:pt x="396237" y="1483158"/>
                </a:lnTo>
                <a:lnTo>
                  <a:pt x="402444" y="1548869"/>
                </a:lnTo>
                <a:lnTo>
                  <a:pt x="408336" y="1614399"/>
                </a:lnTo>
                <a:lnTo>
                  <a:pt x="413918" y="1679744"/>
                </a:lnTo>
                <a:lnTo>
                  <a:pt x="419192" y="1744900"/>
                </a:lnTo>
                <a:lnTo>
                  <a:pt x="424164" y="1809862"/>
                </a:lnTo>
                <a:lnTo>
                  <a:pt x="428836" y="1874626"/>
                </a:lnTo>
                <a:lnTo>
                  <a:pt x="433213" y="1939189"/>
                </a:lnTo>
                <a:lnTo>
                  <a:pt x="437298" y="2003546"/>
                </a:lnTo>
                <a:lnTo>
                  <a:pt x="441096" y="2067694"/>
                </a:lnTo>
                <a:lnTo>
                  <a:pt x="444611" y="2131627"/>
                </a:lnTo>
                <a:lnTo>
                  <a:pt x="447845" y="2195343"/>
                </a:lnTo>
                <a:lnTo>
                  <a:pt x="450804" y="2258836"/>
                </a:lnTo>
                <a:lnTo>
                  <a:pt x="453491" y="2322103"/>
                </a:lnTo>
                <a:lnTo>
                  <a:pt x="455909" y="2385140"/>
                </a:lnTo>
                <a:lnTo>
                  <a:pt x="458063" y="2447943"/>
                </a:lnTo>
                <a:lnTo>
                  <a:pt x="459957" y="2510506"/>
                </a:lnTo>
                <a:lnTo>
                  <a:pt x="461594" y="2572828"/>
                </a:lnTo>
                <a:lnTo>
                  <a:pt x="462979" y="2634902"/>
                </a:lnTo>
                <a:lnTo>
                  <a:pt x="464115" y="2696726"/>
                </a:lnTo>
                <a:lnTo>
                  <a:pt x="465005" y="2758294"/>
                </a:lnTo>
                <a:lnTo>
                  <a:pt x="465655" y="2819604"/>
                </a:lnTo>
                <a:lnTo>
                  <a:pt x="466068" y="2880651"/>
                </a:lnTo>
                <a:lnTo>
                  <a:pt x="466248" y="2941430"/>
                </a:lnTo>
                <a:lnTo>
                  <a:pt x="466198" y="3001938"/>
                </a:lnTo>
                <a:lnTo>
                  <a:pt x="465922" y="3062170"/>
                </a:lnTo>
                <a:lnTo>
                  <a:pt x="465425" y="3122123"/>
                </a:lnTo>
                <a:lnTo>
                  <a:pt x="464710" y="3181793"/>
                </a:lnTo>
                <a:lnTo>
                  <a:pt x="463782" y="3241174"/>
                </a:lnTo>
                <a:lnTo>
                  <a:pt x="462643" y="3300264"/>
                </a:lnTo>
                <a:lnTo>
                  <a:pt x="461298" y="3359058"/>
                </a:lnTo>
                <a:lnTo>
                  <a:pt x="459751" y="3417551"/>
                </a:lnTo>
                <a:lnTo>
                  <a:pt x="458006" y="3475741"/>
                </a:lnTo>
                <a:lnTo>
                  <a:pt x="456066" y="3533622"/>
                </a:lnTo>
                <a:lnTo>
                  <a:pt x="453936" y="3591191"/>
                </a:lnTo>
                <a:lnTo>
                  <a:pt x="451618" y="3648444"/>
                </a:lnTo>
                <a:lnTo>
                  <a:pt x="449118" y="3705375"/>
                </a:lnTo>
                <a:lnTo>
                  <a:pt x="446439" y="3761983"/>
                </a:lnTo>
                <a:lnTo>
                  <a:pt x="443585" y="3818261"/>
                </a:lnTo>
                <a:lnTo>
                  <a:pt x="440560" y="3874207"/>
                </a:lnTo>
                <a:lnTo>
                  <a:pt x="437367" y="3929815"/>
                </a:lnTo>
                <a:lnTo>
                  <a:pt x="434010" y="3985083"/>
                </a:lnTo>
                <a:lnTo>
                  <a:pt x="430495" y="4040005"/>
                </a:lnTo>
                <a:lnTo>
                  <a:pt x="426823" y="4094578"/>
                </a:lnTo>
                <a:lnTo>
                  <a:pt x="423000" y="4148798"/>
                </a:lnTo>
                <a:lnTo>
                  <a:pt x="419028" y="4202660"/>
                </a:lnTo>
                <a:lnTo>
                  <a:pt x="414913" y="4256160"/>
                </a:lnTo>
                <a:lnTo>
                  <a:pt x="410657" y="4309295"/>
                </a:lnTo>
                <a:lnTo>
                  <a:pt x="406265" y="4362060"/>
                </a:lnTo>
                <a:lnTo>
                  <a:pt x="401741" y="4414451"/>
                </a:lnTo>
                <a:lnTo>
                  <a:pt x="397088" y="4466465"/>
                </a:lnTo>
                <a:lnTo>
                  <a:pt x="392310" y="4518096"/>
                </a:lnTo>
                <a:lnTo>
                  <a:pt x="387411" y="4569340"/>
                </a:lnTo>
                <a:lnTo>
                  <a:pt x="382396" y="4620195"/>
                </a:lnTo>
                <a:lnTo>
                  <a:pt x="377267" y="4670655"/>
                </a:lnTo>
                <a:lnTo>
                  <a:pt x="372029" y="4720717"/>
                </a:lnTo>
                <a:lnTo>
                  <a:pt x="366686" y="4770376"/>
                </a:lnTo>
                <a:lnTo>
                  <a:pt x="361242" y="4819628"/>
                </a:lnTo>
                <a:lnTo>
                  <a:pt x="355700" y="4868470"/>
                </a:lnTo>
                <a:lnTo>
                  <a:pt x="350064" y="4916896"/>
                </a:lnTo>
                <a:lnTo>
                  <a:pt x="344338" y="4964904"/>
                </a:lnTo>
                <a:lnTo>
                  <a:pt x="338527" y="5012488"/>
                </a:lnTo>
                <a:lnTo>
                  <a:pt x="332633" y="5059645"/>
                </a:lnTo>
                <a:lnTo>
                  <a:pt x="326661" y="5106371"/>
                </a:lnTo>
                <a:lnTo>
                  <a:pt x="320615" y="5152662"/>
                </a:lnTo>
                <a:lnTo>
                  <a:pt x="314499" y="5198513"/>
                </a:lnTo>
                <a:lnTo>
                  <a:pt x="308316" y="5243920"/>
                </a:lnTo>
                <a:lnTo>
                  <a:pt x="302070" y="5288880"/>
                </a:lnTo>
                <a:lnTo>
                  <a:pt x="295765" y="5333387"/>
                </a:lnTo>
                <a:lnTo>
                  <a:pt x="289406" y="5377439"/>
                </a:lnTo>
                <a:lnTo>
                  <a:pt x="282995" y="5421031"/>
                </a:lnTo>
                <a:lnTo>
                  <a:pt x="276538" y="5464159"/>
                </a:lnTo>
                <a:lnTo>
                  <a:pt x="270037" y="5506818"/>
                </a:lnTo>
                <a:lnTo>
                  <a:pt x="263497" y="5549005"/>
                </a:lnTo>
                <a:lnTo>
                  <a:pt x="256921" y="5590716"/>
                </a:lnTo>
                <a:lnTo>
                  <a:pt x="250313" y="5631946"/>
                </a:lnTo>
                <a:lnTo>
                  <a:pt x="243678" y="5672691"/>
                </a:lnTo>
                <a:lnTo>
                  <a:pt x="237019" y="5712948"/>
                </a:lnTo>
                <a:lnTo>
                  <a:pt x="230340" y="5752711"/>
                </a:lnTo>
                <a:lnTo>
                  <a:pt x="223644" y="5791978"/>
                </a:lnTo>
                <a:lnTo>
                  <a:pt x="216937" y="5830744"/>
                </a:lnTo>
                <a:lnTo>
                  <a:pt x="210221" y="5869004"/>
                </a:lnTo>
                <a:lnTo>
                  <a:pt x="203500" y="5906756"/>
                </a:lnTo>
                <a:lnTo>
                  <a:pt x="190061" y="5980714"/>
                </a:lnTo>
                <a:lnTo>
                  <a:pt x="176650" y="6052586"/>
                </a:lnTo>
                <a:lnTo>
                  <a:pt x="163299" y="6122339"/>
                </a:lnTo>
                <a:lnTo>
                  <a:pt x="150039" y="6189940"/>
                </a:lnTo>
                <a:lnTo>
                  <a:pt x="136900" y="6255357"/>
                </a:lnTo>
                <a:lnTo>
                  <a:pt x="123913" y="6318556"/>
                </a:lnTo>
                <a:lnTo>
                  <a:pt x="111110" y="6379504"/>
                </a:lnTo>
                <a:lnTo>
                  <a:pt x="98522" y="6438169"/>
                </a:lnTo>
                <a:lnTo>
                  <a:pt x="86179" y="6494519"/>
                </a:lnTo>
                <a:lnTo>
                  <a:pt x="74113" y="6548519"/>
                </a:lnTo>
                <a:lnTo>
                  <a:pt x="62354" y="6600138"/>
                </a:lnTo>
                <a:lnTo>
                  <a:pt x="50934" y="6649342"/>
                </a:lnTo>
                <a:lnTo>
                  <a:pt x="39884" y="6696099"/>
                </a:lnTo>
                <a:lnTo>
                  <a:pt x="29234" y="6740376"/>
                </a:lnTo>
                <a:lnTo>
                  <a:pt x="19016" y="6782140"/>
                </a:lnTo>
                <a:lnTo>
                  <a:pt x="9261" y="6821359"/>
                </a:lnTo>
                <a:lnTo>
                  <a:pt x="4567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0594" y="573684"/>
            <a:ext cx="662813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introduction begins with a description of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research problem or topic and includes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objectives,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significance of the problem,  research questions, statement of  hypothesis(if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any).</a:t>
            </a:r>
            <a:endParaRPr sz="2200">
              <a:latin typeface="Verdana"/>
              <a:cs typeface="Verdana"/>
            </a:endParaRPr>
          </a:p>
          <a:p>
            <a:pPr marL="355600" marR="106045" indent="-342900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It also includes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 assumptions 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study(if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any),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definition of important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terms,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limitations and delimitations 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study.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504190"/>
            <a:ext cx="624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3600" spc="-155" dirty="0">
                <a:latin typeface="Arial"/>
                <a:cs typeface="Arial"/>
              </a:rPr>
              <a:t>2)	</a:t>
            </a:r>
            <a:r>
              <a:rPr sz="3600" spc="-195" dirty="0">
                <a:latin typeface="Arial"/>
                <a:cs typeface="Arial"/>
              </a:rPr>
              <a:t>Review </a:t>
            </a:r>
            <a:r>
              <a:rPr sz="3600" spc="-40" dirty="0">
                <a:latin typeface="Arial"/>
                <a:cs typeface="Arial"/>
              </a:rPr>
              <a:t>of </a:t>
            </a:r>
            <a:r>
              <a:rPr sz="3600" spc="-150" dirty="0">
                <a:latin typeface="Arial"/>
                <a:cs typeface="Arial"/>
              </a:rPr>
              <a:t>Related</a:t>
            </a:r>
            <a:r>
              <a:rPr sz="3600" spc="-345" dirty="0">
                <a:latin typeface="Arial"/>
                <a:cs typeface="Arial"/>
              </a:rPr>
              <a:t> </a:t>
            </a:r>
            <a:r>
              <a:rPr sz="3600" spc="-40" dirty="0">
                <a:latin typeface="Arial"/>
                <a:cs typeface="Arial"/>
              </a:rPr>
              <a:t>Literature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4890" rIns="0" bIns="0" rtlCol="0">
            <a:spAutoFit/>
          </a:bodyPr>
          <a:lstStyle/>
          <a:p>
            <a:pPr marL="1176655" marR="5080" indent="-34290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1177290" algn="l"/>
              </a:tabLst>
            </a:pPr>
            <a:r>
              <a:rPr spc="-10" dirty="0"/>
              <a:t>The </a:t>
            </a:r>
            <a:r>
              <a:rPr spc="-15" dirty="0"/>
              <a:t>Review </a:t>
            </a:r>
            <a:r>
              <a:rPr spc="-5" dirty="0"/>
              <a:t>of </a:t>
            </a:r>
            <a:r>
              <a:rPr spc="-10" dirty="0"/>
              <a:t>Related Literature </a:t>
            </a:r>
            <a:r>
              <a:rPr dirty="0"/>
              <a:t>indicates </a:t>
            </a:r>
            <a:r>
              <a:rPr spc="-10" dirty="0"/>
              <a:t>what  </a:t>
            </a:r>
            <a:r>
              <a:rPr dirty="0"/>
              <a:t>is </a:t>
            </a:r>
            <a:r>
              <a:rPr spc="-5" dirty="0"/>
              <a:t>known about </a:t>
            </a:r>
            <a:r>
              <a:rPr spc="-10" dirty="0"/>
              <a:t>the </a:t>
            </a:r>
            <a:r>
              <a:rPr spc="-5" dirty="0"/>
              <a:t>problem or</a:t>
            </a:r>
            <a:r>
              <a:rPr spc="30" dirty="0"/>
              <a:t> </a:t>
            </a:r>
            <a:r>
              <a:rPr spc="-5" dirty="0"/>
              <a:t>topic.</a:t>
            </a:r>
          </a:p>
          <a:p>
            <a:pPr marL="1176655" marR="183515" indent="-342900">
              <a:lnSpc>
                <a:spcPts val="3960"/>
              </a:lnSpc>
              <a:spcBef>
                <a:spcPts val="350"/>
              </a:spcBef>
              <a:buFont typeface="Wingdings"/>
              <a:buChar char=""/>
              <a:tabLst>
                <a:tab pos="1177290" algn="l"/>
              </a:tabLst>
            </a:pPr>
            <a:r>
              <a:rPr spc="-5" dirty="0"/>
              <a:t>Its function </a:t>
            </a:r>
            <a:r>
              <a:rPr dirty="0"/>
              <a:t>is </a:t>
            </a:r>
            <a:r>
              <a:rPr spc="-5" dirty="0"/>
              <a:t>to educate </a:t>
            </a:r>
            <a:r>
              <a:rPr spc="-10" dirty="0"/>
              <a:t>the </a:t>
            </a:r>
            <a:r>
              <a:rPr spc="-5" dirty="0"/>
              <a:t>reader about </a:t>
            </a:r>
            <a:r>
              <a:rPr spc="-10" dirty="0"/>
              <a:t>the  </a:t>
            </a:r>
            <a:r>
              <a:rPr spc="-5" dirty="0"/>
              <a:t>area under</a:t>
            </a:r>
            <a:r>
              <a:rPr spc="20" dirty="0"/>
              <a:t> </a:t>
            </a:r>
            <a:r>
              <a:rPr spc="-40" dirty="0"/>
              <a:t>study.</a:t>
            </a:r>
          </a:p>
        </p:txBody>
      </p:sp>
      <p:sp>
        <p:nvSpPr>
          <p:cNvPr id="4" name="object 4"/>
          <p:cNvSpPr/>
          <p:nvPr/>
        </p:nvSpPr>
        <p:spPr>
          <a:xfrm>
            <a:off x="7010399" y="5006157"/>
            <a:ext cx="2115632" cy="1833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90473"/>
            <a:ext cx="4581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3600" b="1" spc="-150" dirty="0">
                <a:latin typeface="Arial"/>
                <a:cs typeface="Arial"/>
              </a:rPr>
              <a:t>3)	</a:t>
            </a:r>
            <a:r>
              <a:rPr sz="3600" b="1" spc="-330" dirty="0">
                <a:latin typeface="Arial"/>
                <a:cs typeface="Arial"/>
              </a:rPr>
              <a:t>Design </a:t>
            </a:r>
            <a:r>
              <a:rPr sz="3600" b="1" spc="-240" dirty="0">
                <a:latin typeface="Arial"/>
                <a:cs typeface="Arial"/>
              </a:rPr>
              <a:t>of </a:t>
            </a:r>
            <a:r>
              <a:rPr sz="3600" b="1" spc="-175" dirty="0">
                <a:latin typeface="Arial"/>
                <a:cs typeface="Arial"/>
              </a:rPr>
              <a:t>the</a:t>
            </a:r>
            <a:r>
              <a:rPr sz="3600" b="1" spc="-540" dirty="0">
                <a:latin typeface="Arial"/>
                <a:cs typeface="Arial"/>
              </a:rPr>
              <a:t> </a:t>
            </a:r>
            <a:r>
              <a:rPr sz="3600" b="1" spc="-250" dirty="0">
                <a:latin typeface="Arial"/>
                <a:cs typeface="Arial"/>
              </a:rPr>
              <a:t>Study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76655" marR="276860" indent="-342900">
              <a:lnSpc>
                <a:spcPct val="150000"/>
              </a:lnSpc>
              <a:spcBef>
                <a:spcPts val="105"/>
              </a:spcBef>
              <a:buFont typeface="Wingdings"/>
              <a:buChar char=""/>
              <a:tabLst>
                <a:tab pos="1177290" algn="l"/>
              </a:tabLst>
            </a:pPr>
            <a:r>
              <a:rPr spc="-5" dirty="0"/>
              <a:t>This section </a:t>
            </a:r>
            <a:r>
              <a:rPr spc="-10" dirty="0"/>
              <a:t>provides </a:t>
            </a:r>
            <a:r>
              <a:rPr spc="-5" dirty="0"/>
              <a:t>a detailed description of  </a:t>
            </a:r>
            <a:r>
              <a:rPr spc="-10" dirty="0"/>
              <a:t>the </a:t>
            </a:r>
            <a:r>
              <a:rPr spc="-5" dirty="0"/>
              <a:t>methodology used </a:t>
            </a:r>
            <a:r>
              <a:rPr dirty="0"/>
              <a:t>in </a:t>
            </a:r>
            <a:r>
              <a:rPr spc="-10" dirty="0"/>
              <a:t>the </a:t>
            </a:r>
            <a:r>
              <a:rPr spc="-40" dirty="0"/>
              <a:t>study. </a:t>
            </a:r>
            <a:r>
              <a:rPr spc="-5" dirty="0"/>
              <a:t>e.g.  population, sample size and sampling  techniques and tools used </a:t>
            </a:r>
            <a:r>
              <a:rPr dirty="0"/>
              <a:t>in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40" dirty="0"/>
              <a:t>study.</a:t>
            </a:r>
          </a:p>
          <a:p>
            <a:pPr marL="1176655" marR="5080" indent="-342900">
              <a:lnSpc>
                <a:spcPct val="150000"/>
              </a:lnSpc>
              <a:spcBef>
                <a:spcPts val="5"/>
              </a:spcBef>
              <a:buFont typeface="Wingdings"/>
              <a:buChar char=""/>
              <a:tabLst>
                <a:tab pos="1177290" algn="l"/>
              </a:tabLst>
            </a:pPr>
            <a:r>
              <a:rPr spc="-10" dirty="0"/>
              <a:t>The purpose </a:t>
            </a:r>
            <a:r>
              <a:rPr spc="-5" dirty="0"/>
              <a:t>of this section </a:t>
            </a:r>
            <a:r>
              <a:rPr dirty="0"/>
              <a:t>is </a:t>
            </a:r>
            <a:r>
              <a:rPr spc="-5" dirty="0"/>
              <a:t>to describe </a:t>
            </a:r>
            <a:r>
              <a:rPr dirty="0"/>
              <a:t>in  </a:t>
            </a:r>
            <a:r>
              <a:rPr spc="-5" dirty="0"/>
              <a:t>detail how a researcher </a:t>
            </a:r>
            <a:r>
              <a:rPr spc="-10" dirty="0"/>
              <a:t>performed the </a:t>
            </a:r>
            <a:r>
              <a:rPr spc="-5" dirty="0"/>
              <a:t>study so  that someone should be </a:t>
            </a:r>
            <a:r>
              <a:rPr dirty="0"/>
              <a:t>able </a:t>
            </a:r>
            <a:r>
              <a:rPr spc="-5" dirty="0"/>
              <a:t>to replicate </a:t>
            </a:r>
            <a:r>
              <a:rPr spc="-10" dirty="0"/>
              <a:t>the  </a:t>
            </a:r>
            <a:r>
              <a:rPr spc="-5" dirty="0"/>
              <a:t>study </a:t>
            </a:r>
            <a:r>
              <a:rPr spc="-10" dirty="0"/>
              <a:t>based </a:t>
            </a:r>
            <a:r>
              <a:rPr spc="-5" dirty="0"/>
              <a:t>on </a:t>
            </a:r>
            <a:r>
              <a:rPr spc="-10" dirty="0"/>
              <a:t>the </a:t>
            </a:r>
            <a:r>
              <a:rPr spc="-5" dirty="0"/>
              <a:t>information </a:t>
            </a:r>
            <a:r>
              <a:rPr spc="-10" dirty="0"/>
              <a:t>that </a:t>
            </a:r>
            <a:r>
              <a:rPr spc="-5" dirty="0"/>
              <a:t>a  researcher </a:t>
            </a:r>
            <a:r>
              <a:rPr spc="-10" dirty="0"/>
              <a:t>provide </a:t>
            </a:r>
            <a:r>
              <a:rPr dirty="0"/>
              <a:t>in </a:t>
            </a:r>
            <a:r>
              <a:rPr spc="-5" dirty="0"/>
              <a:t>this</a:t>
            </a:r>
            <a:r>
              <a:rPr spc="30" dirty="0"/>
              <a:t> </a:t>
            </a:r>
            <a:r>
              <a:rPr spc="-5" dirty="0"/>
              <a:t>section.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3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702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59" y="0"/>
            <a:ext cx="570865" cy="6858000"/>
          </a:xfrm>
          <a:custGeom>
            <a:avLst/>
            <a:gdLst/>
            <a:ahLst/>
            <a:cxnLst/>
            <a:rect l="l" t="t" r="r" b="b"/>
            <a:pathLst>
              <a:path w="570865" h="6858000">
                <a:moveTo>
                  <a:pt x="348183" y="0"/>
                </a:moveTo>
                <a:lnTo>
                  <a:pt x="360747" y="70721"/>
                </a:lnTo>
                <a:lnTo>
                  <a:pt x="372898" y="141333"/>
                </a:lnTo>
                <a:lnTo>
                  <a:pt x="384639" y="211831"/>
                </a:lnTo>
                <a:lnTo>
                  <a:pt x="395974" y="282211"/>
                </a:lnTo>
                <a:lnTo>
                  <a:pt x="406908" y="352468"/>
                </a:lnTo>
                <a:lnTo>
                  <a:pt x="417446" y="422599"/>
                </a:lnTo>
                <a:lnTo>
                  <a:pt x="427591" y="492598"/>
                </a:lnTo>
                <a:lnTo>
                  <a:pt x="437347" y="562461"/>
                </a:lnTo>
                <a:lnTo>
                  <a:pt x="446720" y="632184"/>
                </a:lnTo>
                <a:lnTo>
                  <a:pt x="455712" y="701763"/>
                </a:lnTo>
                <a:lnTo>
                  <a:pt x="464330" y="771193"/>
                </a:lnTo>
                <a:lnTo>
                  <a:pt x="472576" y="840470"/>
                </a:lnTo>
                <a:lnTo>
                  <a:pt x="480455" y="909590"/>
                </a:lnTo>
                <a:lnTo>
                  <a:pt x="487971" y="978548"/>
                </a:lnTo>
                <a:lnTo>
                  <a:pt x="495129" y="1047339"/>
                </a:lnTo>
                <a:lnTo>
                  <a:pt x="501933" y="1115960"/>
                </a:lnTo>
                <a:lnTo>
                  <a:pt x="508387" y="1184407"/>
                </a:lnTo>
                <a:lnTo>
                  <a:pt x="514495" y="1252674"/>
                </a:lnTo>
                <a:lnTo>
                  <a:pt x="520263" y="1320757"/>
                </a:lnTo>
                <a:lnTo>
                  <a:pt x="525693" y="1388653"/>
                </a:lnTo>
                <a:lnTo>
                  <a:pt x="530790" y="1456356"/>
                </a:lnTo>
                <a:lnTo>
                  <a:pt x="535559" y="1523863"/>
                </a:lnTo>
                <a:lnTo>
                  <a:pt x="540003" y="1591168"/>
                </a:lnTo>
                <a:lnTo>
                  <a:pt x="544128" y="1658269"/>
                </a:lnTo>
                <a:lnTo>
                  <a:pt x="547937" y="1725159"/>
                </a:lnTo>
                <a:lnTo>
                  <a:pt x="551434" y="1791836"/>
                </a:lnTo>
                <a:lnTo>
                  <a:pt x="554625" y="1858294"/>
                </a:lnTo>
                <a:lnTo>
                  <a:pt x="557512" y="1924529"/>
                </a:lnTo>
                <a:lnTo>
                  <a:pt x="560101" y="1990538"/>
                </a:lnTo>
                <a:lnTo>
                  <a:pt x="562396" y="2056314"/>
                </a:lnTo>
                <a:lnTo>
                  <a:pt x="564400" y="2121855"/>
                </a:lnTo>
                <a:lnTo>
                  <a:pt x="566119" y="2187156"/>
                </a:lnTo>
                <a:lnTo>
                  <a:pt x="567556" y="2252212"/>
                </a:lnTo>
                <a:lnTo>
                  <a:pt x="568716" y="2317020"/>
                </a:lnTo>
                <a:lnTo>
                  <a:pt x="569604" y="2381574"/>
                </a:lnTo>
                <a:lnTo>
                  <a:pt x="570222" y="2445870"/>
                </a:lnTo>
                <a:lnTo>
                  <a:pt x="570576" y="2509905"/>
                </a:lnTo>
                <a:lnTo>
                  <a:pt x="570670" y="2573673"/>
                </a:lnTo>
                <a:lnTo>
                  <a:pt x="570508" y="2637171"/>
                </a:lnTo>
                <a:lnTo>
                  <a:pt x="570094" y="2700394"/>
                </a:lnTo>
                <a:lnTo>
                  <a:pt x="569434" y="2763337"/>
                </a:lnTo>
                <a:lnTo>
                  <a:pt x="568530" y="2825996"/>
                </a:lnTo>
                <a:lnTo>
                  <a:pt x="567387" y="2888368"/>
                </a:lnTo>
                <a:lnTo>
                  <a:pt x="566010" y="2950447"/>
                </a:lnTo>
                <a:lnTo>
                  <a:pt x="564402" y="3012229"/>
                </a:lnTo>
                <a:lnTo>
                  <a:pt x="562569" y="3073710"/>
                </a:lnTo>
                <a:lnTo>
                  <a:pt x="560514" y="3134885"/>
                </a:lnTo>
                <a:lnTo>
                  <a:pt x="558242" y="3195751"/>
                </a:lnTo>
                <a:lnTo>
                  <a:pt x="555756" y="3256303"/>
                </a:lnTo>
                <a:lnTo>
                  <a:pt x="553062" y="3316536"/>
                </a:lnTo>
                <a:lnTo>
                  <a:pt x="550163" y="3376446"/>
                </a:lnTo>
                <a:lnTo>
                  <a:pt x="547063" y="3436028"/>
                </a:lnTo>
                <a:lnTo>
                  <a:pt x="543768" y="3495280"/>
                </a:lnTo>
                <a:lnTo>
                  <a:pt x="540281" y="3554195"/>
                </a:lnTo>
                <a:lnTo>
                  <a:pt x="536606" y="3612770"/>
                </a:lnTo>
                <a:lnTo>
                  <a:pt x="532748" y="3671000"/>
                </a:lnTo>
                <a:lnTo>
                  <a:pt x="528711" y="3728881"/>
                </a:lnTo>
                <a:lnTo>
                  <a:pt x="524500" y="3786409"/>
                </a:lnTo>
                <a:lnTo>
                  <a:pt x="520118" y="3843578"/>
                </a:lnTo>
                <a:lnTo>
                  <a:pt x="515570" y="3900386"/>
                </a:lnTo>
                <a:lnTo>
                  <a:pt x="510860" y="3956828"/>
                </a:lnTo>
                <a:lnTo>
                  <a:pt x="505992" y="4012898"/>
                </a:lnTo>
                <a:lnTo>
                  <a:pt x="500971" y="4068594"/>
                </a:lnTo>
                <a:lnTo>
                  <a:pt x="495801" y="4123910"/>
                </a:lnTo>
                <a:lnTo>
                  <a:pt x="490487" y="4178842"/>
                </a:lnTo>
                <a:lnTo>
                  <a:pt x="485032" y="4233385"/>
                </a:lnTo>
                <a:lnTo>
                  <a:pt x="479440" y="4287537"/>
                </a:lnTo>
                <a:lnTo>
                  <a:pt x="473717" y="4341291"/>
                </a:lnTo>
                <a:lnTo>
                  <a:pt x="467866" y="4394644"/>
                </a:lnTo>
                <a:lnTo>
                  <a:pt x="461891" y="4447591"/>
                </a:lnTo>
                <a:lnTo>
                  <a:pt x="455798" y="4500129"/>
                </a:lnTo>
                <a:lnTo>
                  <a:pt x="449589" y="4552252"/>
                </a:lnTo>
                <a:lnTo>
                  <a:pt x="443270" y="4603956"/>
                </a:lnTo>
                <a:lnTo>
                  <a:pt x="436845" y="4655237"/>
                </a:lnTo>
                <a:lnTo>
                  <a:pt x="430318" y="4706091"/>
                </a:lnTo>
                <a:lnTo>
                  <a:pt x="423693" y="4756513"/>
                </a:lnTo>
                <a:lnTo>
                  <a:pt x="416974" y="4806499"/>
                </a:lnTo>
                <a:lnTo>
                  <a:pt x="410166" y="4856044"/>
                </a:lnTo>
                <a:lnTo>
                  <a:pt x="403273" y="4905145"/>
                </a:lnTo>
                <a:lnTo>
                  <a:pt x="396300" y="4953796"/>
                </a:lnTo>
                <a:lnTo>
                  <a:pt x="389250" y="5001994"/>
                </a:lnTo>
                <a:lnTo>
                  <a:pt x="382128" y="5049734"/>
                </a:lnTo>
                <a:lnTo>
                  <a:pt x="374938" y="5097011"/>
                </a:lnTo>
                <a:lnTo>
                  <a:pt x="367684" y="5143822"/>
                </a:lnTo>
                <a:lnTo>
                  <a:pt x="360371" y="5190162"/>
                </a:lnTo>
                <a:lnTo>
                  <a:pt x="353004" y="5236027"/>
                </a:lnTo>
                <a:lnTo>
                  <a:pt x="345585" y="5281412"/>
                </a:lnTo>
                <a:lnTo>
                  <a:pt x="338120" y="5326313"/>
                </a:lnTo>
                <a:lnTo>
                  <a:pt x="330612" y="5370726"/>
                </a:lnTo>
                <a:lnTo>
                  <a:pt x="323067" y="5414646"/>
                </a:lnTo>
                <a:lnTo>
                  <a:pt x="315488" y="5458069"/>
                </a:lnTo>
                <a:lnTo>
                  <a:pt x="307879" y="5500990"/>
                </a:lnTo>
                <a:lnTo>
                  <a:pt x="300246" y="5543406"/>
                </a:lnTo>
                <a:lnTo>
                  <a:pt x="292591" y="5585311"/>
                </a:lnTo>
                <a:lnTo>
                  <a:pt x="284920" y="5626702"/>
                </a:lnTo>
                <a:lnTo>
                  <a:pt x="277237" y="5667574"/>
                </a:lnTo>
                <a:lnTo>
                  <a:pt x="269546" y="5707923"/>
                </a:lnTo>
                <a:lnTo>
                  <a:pt x="261851" y="5747744"/>
                </a:lnTo>
                <a:lnTo>
                  <a:pt x="254156" y="5787034"/>
                </a:lnTo>
                <a:lnTo>
                  <a:pt x="246466" y="5825787"/>
                </a:lnTo>
                <a:lnTo>
                  <a:pt x="238785" y="5863999"/>
                </a:lnTo>
                <a:lnTo>
                  <a:pt x="231118" y="5901667"/>
                </a:lnTo>
                <a:lnTo>
                  <a:pt x="215840" y="5975349"/>
                </a:lnTo>
                <a:lnTo>
                  <a:pt x="200666" y="6046800"/>
                </a:lnTo>
                <a:lnTo>
                  <a:pt x="185631" y="6115983"/>
                </a:lnTo>
                <a:lnTo>
                  <a:pt x="170769" y="6182864"/>
                </a:lnTo>
                <a:lnTo>
                  <a:pt x="156115" y="6247409"/>
                </a:lnTo>
                <a:lnTo>
                  <a:pt x="141701" y="6309582"/>
                </a:lnTo>
                <a:lnTo>
                  <a:pt x="127563" y="6369349"/>
                </a:lnTo>
                <a:lnTo>
                  <a:pt x="113735" y="6426674"/>
                </a:lnTo>
                <a:lnTo>
                  <a:pt x="100250" y="6481524"/>
                </a:lnTo>
                <a:lnTo>
                  <a:pt x="87143" y="6533862"/>
                </a:lnTo>
                <a:lnTo>
                  <a:pt x="74449" y="6583655"/>
                </a:lnTo>
                <a:lnTo>
                  <a:pt x="62201" y="6630868"/>
                </a:lnTo>
                <a:lnTo>
                  <a:pt x="50433" y="6675464"/>
                </a:lnTo>
                <a:lnTo>
                  <a:pt x="39180" y="6717411"/>
                </a:lnTo>
                <a:lnTo>
                  <a:pt x="28476" y="6756673"/>
                </a:lnTo>
                <a:lnTo>
                  <a:pt x="13524" y="6810454"/>
                </a:lnTo>
                <a:lnTo>
                  <a:pt x="4342" y="6842851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0"/>
            <a:ext cx="422275" cy="6858000"/>
          </a:xfrm>
          <a:custGeom>
            <a:avLst/>
            <a:gdLst/>
            <a:ahLst/>
            <a:cxnLst/>
            <a:rect l="l" t="t" r="r" b="b"/>
            <a:pathLst>
              <a:path w="422275" h="6858000">
                <a:moveTo>
                  <a:pt x="91592" y="0"/>
                </a:moveTo>
                <a:lnTo>
                  <a:pt x="106560" y="68565"/>
                </a:lnTo>
                <a:lnTo>
                  <a:pt x="121124" y="137044"/>
                </a:lnTo>
                <a:lnTo>
                  <a:pt x="135290" y="205432"/>
                </a:lnTo>
                <a:lnTo>
                  <a:pt x="149061" y="273724"/>
                </a:lnTo>
                <a:lnTo>
                  <a:pt x="162440" y="341918"/>
                </a:lnTo>
                <a:lnTo>
                  <a:pt x="175432" y="410007"/>
                </a:lnTo>
                <a:lnTo>
                  <a:pt x="188040" y="477990"/>
                </a:lnTo>
                <a:lnTo>
                  <a:pt x="200268" y="545860"/>
                </a:lnTo>
                <a:lnTo>
                  <a:pt x="212121" y="613614"/>
                </a:lnTo>
                <a:lnTo>
                  <a:pt x="223601" y="681249"/>
                </a:lnTo>
                <a:lnTo>
                  <a:pt x="234713" y="748759"/>
                </a:lnTo>
                <a:lnTo>
                  <a:pt x="245461" y="816140"/>
                </a:lnTo>
                <a:lnTo>
                  <a:pt x="255849" y="883389"/>
                </a:lnTo>
                <a:lnTo>
                  <a:pt x="265879" y="950502"/>
                </a:lnTo>
                <a:lnTo>
                  <a:pt x="275557" y="1017473"/>
                </a:lnTo>
                <a:lnTo>
                  <a:pt x="284886" y="1084299"/>
                </a:lnTo>
                <a:lnTo>
                  <a:pt x="293870" y="1150976"/>
                </a:lnTo>
                <a:lnTo>
                  <a:pt x="302513" y="1217500"/>
                </a:lnTo>
                <a:lnTo>
                  <a:pt x="310818" y="1283866"/>
                </a:lnTo>
                <a:lnTo>
                  <a:pt x="318790" y="1350070"/>
                </a:lnTo>
                <a:lnTo>
                  <a:pt x="326432" y="1416108"/>
                </a:lnTo>
                <a:lnTo>
                  <a:pt x="333748" y="1481977"/>
                </a:lnTo>
                <a:lnTo>
                  <a:pt x="340742" y="1547671"/>
                </a:lnTo>
                <a:lnTo>
                  <a:pt x="347418" y="1613187"/>
                </a:lnTo>
                <a:lnTo>
                  <a:pt x="353780" y="1678520"/>
                </a:lnTo>
                <a:lnTo>
                  <a:pt x="359832" y="1743666"/>
                </a:lnTo>
                <a:lnTo>
                  <a:pt x="365577" y="1808622"/>
                </a:lnTo>
                <a:lnTo>
                  <a:pt x="371019" y="1873383"/>
                </a:lnTo>
                <a:lnTo>
                  <a:pt x="376162" y="1937944"/>
                </a:lnTo>
                <a:lnTo>
                  <a:pt x="381011" y="2002302"/>
                </a:lnTo>
                <a:lnTo>
                  <a:pt x="385568" y="2066453"/>
                </a:lnTo>
                <a:lnTo>
                  <a:pt x="389838" y="2130392"/>
                </a:lnTo>
                <a:lnTo>
                  <a:pt x="393825" y="2194115"/>
                </a:lnTo>
                <a:lnTo>
                  <a:pt x="397532" y="2257618"/>
                </a:lnTo>
                <a:lnTo>
                  <a:pt x="400963" y="2320897"/>
                </a:lnTo>
                <a:lnTo>
                  <a:pt x="404122" y="2383947"/>
                </a:lnTo>
                <a:lnTo>
                  <a:pt x="407014" y="2446766"/>
                </a:lnTo>
                <a:lnTo>
                  <a:pt x="409641" y="2509347"/>
                </a:lnTo>
                <a:lnTo>
                  <a:pt x="412008" y="2571688"/>
                </a:lnTo>
                <a:lnTo>
                  <a:pt x="414118" y="2633784"/>
                </a:lnTo>
                <a:lnTo>
                  <a:pt x="415976" y="2695630"/>
                </a:lnTo>
                <a:lnTo>
                  <a:pt x="417585" y="2757224"/>
                </a:lnTo>
                <a:lnTo>
                  <a:pt x="418949" y="2818560"/>
                </a:lnTo>
                <a:lnTo>
                  <a:pt x="420073" y="2879634"/>
                </a:lnTo>
                <a:lnTo>
                  <a:pt x="420959" y="2940443"/>
                </a:lnTo>
                <a:lnTo>
                  <a:pt x="421611" y="3000981"/>
                </a:lnTo>
                <a:lnTo>
                  <a:pt x="422034" y="3061246"/>
                </a:lnTo>
                <a:lnTo>
                  <a:pt x="422232" y="3121232"/>
                </a:lnTo>
                <a:lnTo>
                  <a:pt x="422208" y="3180936"/>
                </a:lnTo>
                <a:lnTo>
                  <a:pt x="421966" y="3240353"/>
                </a:lnTo>
                <a:lnTo>
                  <a:pt x="421509" y="3299480"/>
                </a:lnTo>
                <a:lnTo>
                  <a:pt x="420843" y="3358312"/>
                </a:lnTo>
                <a:lnTo>
                  <a:pt x="419970" y="3416844"/>
                </a:lnTo>
                <a:lnTo>
                  <a:pt x="418895" y="3475074"/>
                </a:lnTo>
                <a:lnTo>
                  <a:pt x="417621" y="3532996"/>
                </a:lnTo>
                <a:lnTo>
                  <a:pt x="416152" y="3590606"/>
                </a:lnTo>
                <a:lnTo>
                  <a:pt x="414492" y="3647901"/>
                </a:lnTo>
                <a:lnTo>
                  <a:pt x="412646" y="3704876"/>
                </a:lnTo>
                <a:lnTo>
                  <a:pt x="410616" y="3761527"/>
                </a:lnTo>
                <a:lnTo>
                  <a:pt x="408406" y="3817850"/>
                </a:lnTo>
                <a:lnTo>
                  <a:pt x="406021" y="3873840"/>
                </a:lnTo>
                <a:lnTo>
                  <a:pt x="403465" y="3929494"/>
                </a:lnTo>
                <a:lnTo>
                  <a:pt x="400740" y="3984807"/>
                </a:lnTo>
                <a:lnTo>
                  <a:pt x="397852" y="4039776"/>
                </a:lnTo>
                <a:lnTo>
                  <a:pt x="394803" y="4094395"/>
                </a:lnTo>
                <a:lnTo>
                  <a:pt x="391599" y="4148662"/>
                </a:lnTo>
                <a:lnTo>
                  <a:pt x="388241" y="4202571"/>
                </a:lnTo>
                <a:lnTo>
                  <a:pt x="384736" y="4256118"/>
                </a:lnTo>
                <a:lnTo>
                  <a:pt x="381085" y="4309300"/>
                </a:lnTo>
                <a:lnTo>
                  <a:pt x="377294" y="4362112"/>
                </a:lnTo>
                <a:lnTo>
                  <a:pt x="373366" y="4414550"/>
                </a:lnTo>
                <a:lnTo>
                  <a:pt x="369304" y="4466610"/>
                </a:lnTo>
                <a:lnTo>
                  <a:pt x="365113" y="4518288"/>
                </a:lnTo>
                <a:lnTo>
                  <a:pt x="360797" y="4569579"/>
                </a:lnTo>
                <a:lnTo>
                  <a:pt x="356360" y="4620480"/>
                </a:lnTo>
                <a:lnTo>
                  <a:pt x="351804" y="4670986"/>
                </a:lnTo>
                <a:lnTo>
                  <a:pt x="347135" y="4721092"/>
                </a:lnTo>
                <a:lnTo>
                  <a:pt x="342355" y="4770796"/>
                </a:lnTo>
                <a:lnTo>
                  <a:pt x="337470" y="4820093"/>
                </a:lnTo>
                <a:lnTo>
                  <a:pt x="332482" y="4868978"/>
                </a:lnTo>
                <a:lnTo>
                  <a:pt x="327396" y="4917448"/>
                </a:lnTo>
                <a:lnTo>
                  <a:pt x="322215" y="4965498"/>
                </a:lnTo>
                <a:lnTo>
                  <a:pt x="316943" y="5013124"/>
                </a:lnTo>
                <a:lnTo>
                  <a:pt x="311585" y="5060322"/>
                </a:lnTo>
                <a:lnTo>
                  <a:pt x="306143" y="5107088"/>
                </a:lnTo>
                <a:lnTo>
                  <a:pt x="300622" y="5153417"/>
                </a:lnTo>
                <a:lnTo>
                  <a:pt x="295026" y="5199306"/>
                </a:lnTo>
                <a:lnTo>
                  <a:pt x="289359" y="5244750"/>
                </a:lnTo>
                <a:lnTo>
                  <a:pt x="283623" y="5289745"/>
                </a:lnTo>
                <a:lnTo>
                  <a:pt x="277824" y="5334287"/>
                </a:lnTo>
                <a:lnTo>
                  <a:pt x="271965" y="5378372"/>
                </a:lnTo>
                <a:lnTo>
                  <a:pt x="266050" y="5421996"/>
                </a:lnTo>
                <a:lnTo>
                  <a:pt x="260083" y="5465154"/>
                </a:lnTo>
                <a:lnTo>
                  <a:pt x="254068" y="5507843"/>
                </a:lnTo>
                <a:lnTo>
                  <a:pt x="248007" y="5550058"/>
                </a:lnTo>
                <a:lnTo>
                  <a:pt x="241907" y="5591794"/>
                </a:lnTo>
                <a:lnTo>
                  <a:pt x="235769" y="5633049"/>
                </a:lnTo>
                <a:lnTo>
                  <a:pt x="229599" y="5673817"/>
                </a:lnTo>
                <a:lnTo>
                  <a:pt x="223399" y="5714095"/>
                </a:lnTo>
                <a:lnTo>
                  <a:pt x="217174" y="5753878"/>
                </a:lnTo>
                <a:lnTo>
                  <a:pt x="210928" y="5793162"/>
                </a:lnTo>
                <a:lnTo>
                  <a:pt x="204664" y="5831944"/>
                </a:lnTo>
                <a:lnTo>
                  <a:pt x="198387" y="5870218"/>
                </a:lnTo>
                <a:lnTo>
                  <a:pt x="192100" y="5907981"/>
                </a:lnTo>
                <a:lnTo>
                  <a:pt x="179511" y="5981957"/>
                </a:lnTo>
                <a:lnTo>
                  <a:pt x="166929" y="6053837"/>
                </a:lnTo>
                <a:lnTo>
                  <a:pt x="154385" y="6123589"/>
                </a:lnTo>
                <a:lnTo>
                  <a:pt x="141910" y="6191180"/>
                </a:lnTo>
                <a:lnTo>
                  <a:pt x="129534" y="6256575"/>
                </a:lnTo>
                <a:lnTo>
                  <a:pt x="117288" y="6319742"/>
                </a:lnTo>
                <a:lnTo>
                  <a:pt x="105204" y="6380648"/>
                </a:lnTo>
                <a:lnTo>
                  <a:pt x="93311" y="6439259"/>
                </a:lnTo>
                <a:lnTo>
                  <a:pt x="81641" y="6495542"/>
                </a:lnTo>
                <a:lnTo>
                  <a:pt x="70225" y="6549463"/>
                </a:lnTo>
                <a:lnTo>
                  <a:pt x="59093" y="6600990"/>
                </a:lnTo>
                <a:lnTo>
                  <a:pt x="48276" y="6650089"/>
                </a:lnTo>
                <a:lnTo>
                  <a:pt x="37805" y="6696727"/>
                </a:lnTo>
                <a:lnTo>
                  <a:pt x="27712" y="6740870"/>
                </a:lnTo>
                <a:lnTo>
                  <a:pt x="18025" y="6782485"/>
                </a:lnTo>
                <a:lnTo>
                  <a:pt x="8778" y="6821539"/>
                </a:lnTo>
                <a:lnTo>
                  <a:pt x="4328" y="6840095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748" y="0"/>
            <a:ext cx="467995" cy="6858000"/>
          </a:xfrm>
          <a:custGeom>
            <a:avLst/>
            <a:gdLst/>
            <a:ahLst/>
            <a:cxnLst/>
            <a:rect l="l" t="t" r="r" b="b"/>
            <a:pathLst>
              <a:path w="467994" h="6858000">
                <a:moveTo>
                  <a:pt x="174256" y="0"/>
                </a:moveTo>
                <a:lnTo>
                  <a:pt x="188356" y="68657"/>
                </a:lnTo>
                <a:lnTo>
                  <a:pt x="202056" y="137223"/>
                </a:lnTo>
                <a:lnTo>
                  <a:pt x="215361" y="205695"/>
                </a:lnTo>
                <a:lnTo>
                  <a:pt x="228273" y="274068"/>
                </a:lnTo>
                <a:lnTo>
                  <a:pt x="240798" y="342337"/>
                </a:lnTo>
                <a:lnTo>
                  <a:pt x="252938" y="410499"/>
                </a:lnTo>
                <a:lnTo>
                  <a:pt x="264698" y="478550"/>
                </a:lnTo>
                <a:lnTo>
                  <a:pt x="276081" y="546485"/>
                </a:lnTo>
                <a:lnTo>
                  <a:pt x="287092" y="614301"/>
                </a:lnTo>
                <a:lnTo>
                  <a:pt x="297734" y="681993"/>
                </a:lnTo>
                <a:lnTo>
                  <a:pt x="308012" y="749557"/>
                </a:lnTo>
                <a:lnTo>
                  <a:pt x="317928" y="816990"/>
                </a:lnTo>
                <a:lnTo>
                  <a:pt x="327487" y="884286"/>
                </a:lnTo>
                <a:lnTo>
                  <a:pt x="336693" y="951443"/>
                </a:lnTo>
                <a:lnTo>
                  <a:pt x="345550" y="1018455"/>
                </a:lnTo>
                <a:lnTo>
                  <a:pt x="354061" y="1085319"/>
                </a:lnTo>
                <a:lnTo>
                  <a:pt x="362230" y="1152030"/>
                </a:lnTo>
                <a:lnTo>
                  <a:pt x="370062" y="1218585"/>
                </a:lnTo>
                <a:lnTo>
                  <a:pt x="377560" y="1284980"/>
                </a:lnTo>
                <a:lnTo>
                  <a:pt x="384728" y="1351209"/>
                </a:lnTo>
                <a:lnTo>
                  <a:pt x="391569" y="1417270"/>
                </a:lnTo>
                <a:lnTo>
                  <a:pt x="398089" y="1483158"/>
                </a:lnTo>
                <a:lnTo>
                  <a:pt x="404290" y="1548869"/>
                </a:lnTo>
                <a:lnTo>
                  <a:pt x="410176" y="1614399"/>
                </a:lnTo>
                <a:lnTo>
                  <a:pt x="415752" y="1679744"/>
                </a:lnTo>
                <a:lnTo>
                  <a:pt x="421021" y="1744900"/>
                </a:lnTo>
                <a:lnTo>
                  <a:pt x="425986" y="1809862"/>
                </a:lnTo>
                <a:lnTo>
                  <a:pt x="430653" y="1874626"/>
                </a:lnTo>
                <a:lnTo>
                  <a:pt x="435025" y="1939189"/>
                </a:lnTo>
                <a:lnTo>
                  <a:pt x="439105" y="2003546"/>
                </a:lnTo>
                <a:lnTo>
                  <a:pt x="442898" y="2067694"/>
                </a:lnTo>
                <a:lnTo>
                  <a:pt x="446407" y="2131627"/>
                </a:lnTo>
                <a:lnTo>
                  <a:pt x="449637" y="2195343"/>
                </a:lnTo>
                <a:lnTo>
                  <a:pt x="452591" y="2258836"/>
                </a:lnTo>
                <a:lnTo>
                  <a:pt x="455272" y="2322103"/>
                </a:lnTo>
                <a:lnTo>
                  <a:pt x="457686" y="2385140"/>
                </a:lnTo>
                <a:lnTo>
                  <a:pt x="459835" y="2447943"/>
                </a:lnTo>
                <a:lnTo>
                  <a:pt x="461724" y="2510506"/>
                </a:lnTo>
                <a:lnTo>
                  <a:pt x="463356" y="2572828"/>
                </a:lnTo>
                <a:lnTo>
                  <a:pt x="464736" y="2634902"/>
                </a:lnTo>
                <a:lnTo>
                  <a:pt x="465867" y="2696726"/>
                </a:lnTo>
                <a:lnTo>
                  <a:pt x="466753" y="2758294"/>
                </a:lnTo>
                <a:lnTo>
                  <a:pt x="467398" y="2819604"/>
                </a:lnTo>
                <a:lnTo>
                  <a:pt x="467806" y="2880651"/>
                </a:lnTo>
                <a:lnTo>
                  <a:pt x="467981" y="2941430"/>
                </a:lnTo>
                <a:lnTo>
                  <a:pt x="467926" y="3001938"/>
                </a:lnTo>
                <a:lnTo>
                  <a:pt x="467645" y="3062170"/>
                </a:lnTo>
                <a:lnTo>
                  <a:pt x="467143" y="3122123"/>
                </a:lnTo>
                <a:lnTo>
                  <a:pt x="466423" y="3181793"/>
                </a:lnTo>
                <a:lnTo>
                  <a:pt x="465489" y="3241174"/>
                </a:lnTo>
                <a:lnTo>
                  <a:pt x="464345" y="3300264"/>
                </a:lnTo>
                <a:lnTo>
                  <a:pt x="462995" y="3359058"/>
                </a:lnTo>
                <a:lnTo>
                  <a:pt x="461443" y="3417551"/>
                </a:lnTo>
                <a:lnTo>
                  <a:pt x="459692" y="3475741"/>
                </a:lnTo>
                <a:lnTo>
                  <a:pt x="457746" y="3533622"/>
                </a:lnTo>
                <a:lnTo>
                  <a:pt x="455610" y="3591191"/>
                </a:lnTo>
                <a:lnTo>
                  <a:pt x="453286" y="3648444"/>
                </a:lnTo>
                <a:lnTo>
                  <a:pt x="450780" y="3705375"/>
                </a:lnTo>
                <a:lnTo>
                  <a:pt x="448095" y="3761983"/>
                </a:lnTo>
                <a:lnTo>
                  <a:pt x="445234" y="3818261"/>
                </a:lnTo>
                <a:lnTo>
                  <a:pt x="442202" y="3874207"/>
                </a:lnTo>
                <a:lnTo>
                  <a:pt x="439003" y="3929815"/>
                </a:lnTo>
                <a:lnTo>
                  <a:pt x="435639" y="3985083"/>
                </a:lnTo>
                <a:lnTo>
                  <a:pt x="432116" y="4040005"/>
                </a:lnTo>
                <a:lnTo>
                  <a:pt x="428437" y="4094578"/>
                </a:lnTo>
                <a:lnTo>
                  <a:pt x="424606" y="4148798"/>
                </a:lnTo>
                <a:lnTo>
                  <a:pt x="420627" y="4202660"/>
                </a:lnTo>
                <a:lnTo>
                  <a:pt x="416504" y="4256160"/>
                </a:lnTo>
                <a:lnTo>
                  <a:pt x="412240" y="4309295"/>
                </a:lnTo>
                <a:lnTo>
                  <a:pt x="407839" y="4362060"/>
                </a:lnTo>
                <a:lnTo>
                  <a:pt x="403306" y="4414451"/>
                </a:lnTo>
                <a:lnTo>
                  <a:pt x="398644" y="4466465"/>
                </a:lnTo>
                <a:lnTo>
                  <a:pt x="393857" y="4518096"/>
                </a:lnTo>
                <a:lnTo>
                  <a:pt x="388949" y="4569340"/>
                </a:lnTo>
                <a:lnTo>
                  <a:pt x="383924" y="4620195"/>
                </a:lnTo>
                <a:lnTo>
                  <a:pt x="378785" y="4670655"/>
                </a:lnTo>
                <a:lnTo>
                  <a:pt x="373537" y="4720717"/>
                </a:lnTo>
                <a:lnTo>
                  <a:pt x="368183" y="4770376"/>
                </a:lnTo>
                <a:lnTo>
                  <a:pt x="362728" y="4819628"/>
                </a:lnTo>
                <a:lnTo>
                  <a:pt x="357174" y="4868470"/>
                </a:lnTo>
                <a:lnTo>
                  <a:pt x="351527" y="4916896"/>
                </a:lnTo>
                <a:lnTo>
                  <a:pt x="345789" y="4964904"/>
                </a:lnTo>
                <a:lnTo>
                  <a:pt x="339965" y="5012488"/>
                </a:lnTo>
                <a:lnTo>
                  <a:pt x="334059" y="5059645"/>
                </a:lnTo>
                <a:lnTo>
                  <a:pt x="328074" y="5106371"/>
                </a:lnTo>
                <a:lnTo>
                  <a:pt x="322015" y="5152662"/>
                </a:lnTo>
                <a:lnTo>
                  <a:pt x="315885" y="5198513"/>
                </a:lnTo>
                <a:lnTo>
                  <a:pt x="309688" y="5243920"/>
                </a:lnTo>
                <a:lnTo>
                  <a:pt x="303427" y="5288880"/>
                </a:lnTo>
                <a:lnTo>
                  <a:pt x="297108" y="5333387"/>
                </a:lnTo>
                <a:lnTo>
                  <a:pt x="290733" y="5377439"/>
                </a:lnTo>
                <a:lnTo>
                  <a:pt x="284307" y="5421031"/>
                </a:lnTo>
                <a:lnTo>
                  <a:pt x="277833" y="5464159"/>
                </a:lnTo>
                <a:lnTo>
                  <a:pt x="271316" y="5506818"/>
                </a:lnTo>
                <a:lnTo>
                  <a:pt x="264758" y="5549005"/>
                </a:lnTo>
                <a:lnTo>
                  <a:pt x="258165" y="5590716"/>
                </a:lnTo>
                <a:lnTo>
                  <a:pt x="251539" y="5631946"/>
                </a:lnTo>
                <a:lnTo>
                  <a:pt x="244886" y="5672691"/>
                </a:lnTo>
                <a:lnTo>
                  <a:pt x="238208" y="5712948"/>
                </a:lnTo>
                <a:lnTo>
                  <a:pt x="231509" y="5752711"/>
                </a:lnTo>
                <a:lnTo>
                  <a:pt x="224794" y="5791978"/>
                </a:lnTo>
                <a:lnTo>
                  <a:pt x="218066" y="5830744"/>
                </a:lnTo>
                <a:lnTo>
                  <a:pt x="211329" y="5869004"/>
                </a:lnTo>
                <a:lnTo>
                  <a:pt x="204587" y="5906756"/>
                </a:lnTo>
                <a:lnTo>
                  <a:pt x="191104" y="5980714"/>
                </a:lnTo>
                <a:lnTo>
                  <a:pt x="177647" y="6052586"/>
                </a:lnTo>
                <a:lnTo>
                  <a:pt x="164247" y="6122339"/>
                </a:lnTo>
                <a:lnTo>
                  <a:pt x="150936" y="6189940"/>
                </a:lnTo>
                <a:lnTo>
                  <a:pt x="137744" y="6255357"/>
                </a:lnTo>
                <a:lnTo>
                  <a:pt x="124701" y="6318556"/>
                </a:lnTo>
                <a:lnTo>
                  <a:pt x="111840" y="6379504"/>
                </a:lnTo>
                <a:lnTo>
                  <a:pt x="99191" y="6438169"/>
                </a:lnTo>
                <a:lnTo>
                  <a:pt x="86785" y="6494519"/>
                </a:lnTo>
                <a:lnTo>
                  <a:pt x="74653" y="6548519"/>
                </a:lnTo>
                <a:lnTo>
                  <a:pt x="62826" y="6600138"/>
                </a:lnTo>
                <a:lnTo>
                  <a:pt x="51335" y="6649342"/>
                </a:lnTo>
                <a:lnTo>
                  <a:pt x="40210" y="6696099"/>
                </a:lnTo>
                <a:lnTo>
                  <a:pt x="29484" y="6740376"/>
                </a:lnTo>
                <a:lnTo>
                  <a:pt x="19186" y="6782140"/>
                </a:lnTo>
                <a:lnTo>
                  <a:pt x="9347" y="6821359"/>
                </a:lnTo>
                <a:lnTo>
                  <a:pt x="4610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831" y="0"/>
            <a:ext cx="475615" cy="6858000"/>
          </a:xfrm>
          <a:custGeom>
            <a:avLst/>
            <a:gdLst/>
            <a:ahLst/>
            <a:cxnLst/>
            <a:rect l="l" t="t" r="r" b="b"/>
            <a:pathLst>
              <a:path w="475615" h="6858000">
                <a:moveTo>
                  <a:pt x="189268" y="0"/>
                </a:moveTo>
                <a:lnTo>
                  <a:pt x="203206" y="68797"/>
                </a:lnTo>
                <a:lnTo>
                  <a:pt x="216745" y="137502"/>
                </a:lnTo>
                <a:lnTo>
                  <a:pt x="229886" y="206111"/>
                </a:lnTo>
                <a:lnTo>
                  <a:pt x="242636" y="274620"/>
                </a:lnTo>
                <a:lnTo>
                  <a:pt x="254996" y="343024"/>
                </a:lnTo>
                <a:lnTo>
                  <a:pt x="266971" y="411319"/>
                </a:lnTo>
                <a:lnTo>
                  <a:pt x="278566" y="479502"/>
                </a:lnTo>
                <a:lnTo>
                  <a:pt x="289783" y="547567"/>
                </a:lnTo>
                <a:lnTo>
                  <a:pt x="300627" y="615512"/>
                </a:lnTo>
                <a:lnTo>
                  <a:pt x="311103" y="683331"/>
                </a:lnTo>
                <a:lnTo>
                  <a:pt x="321212" y="751021"/>
                </a:lnTo>
                <a:lnTo>
                  <a:pt x="330960" y="818578"/>
                </a:lnTo>
                <a:lnTo>
                  <a:pt x="340351" y="885997"/>
                </a:lnTo>
                <a:lnTo>
                  <a:pt x="349388" y="953274"/>
                </a:lnTo>
                <a:lnTo>
                  <a:pt x="358076" y="1020406"/>
                </a:lnTo>
                <a:lnTo>
                  <a:pt x="366417" y="1087388"/>
                </a:lnTo>
                <a:lnTo>
                  <a:pt x="374417" y="1154216"/>
                </a:lnTo>
                <a:lnTo>
                  <a:pt x="382078" y="1220886"/>
                </a:lnTo>
                <a:lnTo>
                  <a:pt x="389406" y="1287394"/>
                </a:lnTo>
                <a:lnTo>
                  <a:pt x="396403" y="1353735"/>
                </a:lnTo>
                <a:lnTo>
                  <a:pt x="403074" y="1419906"/>
                </a:lnTo>
                <a:lnTo>
                  <a:pt x="409422" y="1485902"/>
                </a:lnTo>
                <a:lnTo>
                  <a:pt x="415452" y="1551720"/>
                </a:lnTo>
                <a:lnTo>
                  <a:pt x="421168" y="1617355"/>
                </a:lnTo>
                <a:lnTo>
                  <a:pt x="426573" y="1682803"/>
                </a:lnTo>
                <a:lnTo>
                  <a:pt x="431670" y="1748060"/>
                </a:lnTo>
                <a:lnTo>
                  <a:pt x="436466" y="1813121"/>
                </a:lnTo>
                <a:lnTo>
                  <a:pt x="440962" y="1877984"/>
                </a:lnTo>
                <a:lnTo>
                  <a:pt x="445163" y="1942643"/>
                </a:lnTo>
                <a:lnTo>
                  <a:pt x="449072" y="2007095"/>
                </a:lnTo>
                <a:lnTo>
                  <a:pt x="452695" y="2071335"/>
                </a:lnTo>
                <a:lnTo>
                  <a:pt x="456034" y="2135359"/>
                </a:lnTo>
                <a:lnTo>
                  <a:pt x="459094" y="2199163"/>
                </a:lnTo>
                <a:lnTo>
                  <a:pt x="461878" y="2262744"/>
                </a:lnTo>
                <a:lnTo>
                  <a:pt x="464391" y="2326096"/>
                </a:lnTo>
                <a:lnTo>
                  <a:pt x="466635" y="2389216"/>
                </a:lnTo>
                <a:lnTo>
                  <a:pt x="468616" y="2452100"/>
                </a:lnTo>
                <a:lnTo>
                  <a:pt x="470337" y="2514744"/>
                </a:lnTo>
                <a:lnTo>
                  <a:pt x="471802" y="2577143"/>
                </a:lnTo>
                <a:lnTo>
                  <a:pt x="473015" y="2639293"/>
                </a:lnTo>
                <a:lnTo>
                  <a:pt x="473980" y="2701190"/>
                </a:lnTo>
                <a:lnTo>
                  <a:pt x="474700" y="2762831"/>
                </a:lnTo>
                <a:lnTo>
                  <a:pt x="475180" y="2824210"/>
                </a:lnTo>
                <a:lnTo>
                  <a:pt x="475423" y="2885325"/>
                </a:lnTo>
                <a:lnTo>
                  <a:pt x="475434" y="2946170"/>
                </a:lnTo>
                <a:lnTo>
                  <a:pt x="475216" y="3006741"/>
                </a:lnTo>
                <a:lnTo>
                  <a:pt x="474773" y="3067036"/>
                </a:lnTo>
                <a:lnTo>
                  <a:pt x="474109" y="3127048"/>
                </a:lnTo>
                <a:lnTo>
                  <a:pt x="473228" y="3186775"/>
                </a:lnTo>
                <a:lnTo>
                  <a:pt x="472134" y="3246212"/>
                </a:lnTo>
                <a:lnTo>
                  <a:pt x="470831" y="3305355"/>
                </a:lnTo>
                <a:lnTo>
                  <a:pt x="469323" y="3364201"/>
                </a:lnTo>
                <a:lnTo>
                  <a:pt x="467613" y="3422743"/>
                </a:lnTo>
                <a:lnTo>
                  <a:pt x="465706" y="3480980"/>
                </a:lnTo>
                <a:lnTo>
                  <a:pt x="463605" y="3538906"/>
                </a:lnTo>
                <a:lnTo>
                  <a:pt x="461315" y="3596518"/>
                </a:lnTo>
                <a:lnTo>
                  <a:pt x="458839" y="3653811"/>
                </a:lnTo>
                <a:lnTo>
                  <a:pt x="456181" y="3710781"/>
                </a:lnTo>
                <a:lnTo>
                  <a:pt x="453344" y="3767424"/>
                </a:lnTo>
                <a:lnTo>
                  <a:pt x="450334" y="3823736"/>
                </a:lnTo>
                <a:lnTo>
                  <a:pt x="447154" y="3879713"/>
                </a:lnTo>
                <a:lnTo>
                  <a:pt x="443808" y="3935351"/>
                </a:lnTo>
                <a:lnTo>
                  <a:pt x="440299" y="3990646"/>
                </a:lnTo>
                <a:lnTo>
                  <a:pt x="436631" y="4045593"/>
                </a:lnTo>
                <a:lnTo>
                  <a:pt x="432809" y="4100188"/>
                </a:lnTo>
                <a:lnTo>
                  <a:pt x="428837" y="4154428"/>
                </a:lnTo>
                <a:lnTo>
                  <a:pt x="424718" y="4208308"/>
                </a:lnTo>
                <a:lnTo>
                  <a:pt x="420456" y="4261824"/>
                </a:lnTo>
                <a:lnTo>
                  <a:pt x="416055" y="4314972"/>
                </a:lnTo>
                <a:lnTo>
                  <a:pt x="411519" y="4367748"/>
                </a:lnTo>
                <a:lnTo>
                  <a:pt x="406852" y="4420147"/>
                </a:lnTo>
                <a:lnTo>
                  <a:pt x="402057" y="4472166"/>
                </a:lnTo>
                <a:lnTo>
                  <a:pt x="397140" y="4523801"/>
                </a:lnTo>
                <a:lnTo>
                  <a:pt x="392102" y="4575047"/>
                </a:lnTo>
                <a:lnTo>
                  <a:pt x="386950" y="4625900"/>
                </a:lnTo>
                <a:lnTo>
                  <a:pt x="381686" y="4676356"/>
                </a:lnTo>
                <a:lnTo>
                  <a:pt x="376314" y="4726411"/>
                </a:lnTo>
                <a:lnTo>
                  <a:pt x="370838" y="4776061"/>
                </a:lnTo>
                <a:lnTo>
                  <a:pt x="365263" y="4825302"/>
                </a:lnTo>
                <a:lnTo>
                  <a:pt x="359591" y="4874130"/>
                </a:lnTo>
                <a:lnTo>
                  <a:pt x="353827" y="4922540"/>
                </a:lnTo>
                <a:lnTo>
                  <a:pt x="347976" y="4970528"/>
                </a:lnTo>
                <a:lnTo>
                  <a:pt x="342040" y="5018091"/>
                </a:lnTo>
                <a:lnTo>
                  <a:pt x="336023" y="5065224"/>
                </a:lnTo>
                <a:lnTo>
                  <a:pt x="329930" y="5111923"/>
                </a:lnTo>
                <a:lnTo>
                  <a:pt x="323765" y="5158184"/>
                </a:lnTo>
                <a:lnTo>
                  <a:pt x="317531" y="5204003"/>
                </a:lnTo>
                <a:lnTo>
                  <a:pt x="311232" y="5249375"/>
                </a:lnTo>
                <a:lnTo>
                  <a:pt x="304872" y="5294297"/>
                </a:lnTo>
                <a:lnTo>
                  <a:pt x="298455" y="5338765"/>
                </a:lnTo>
                <a:lnTo>
                  <a:pt x="291986" y="5382774"/>
                </a:lnTo>
                <a:lnTo>
                  <a:pt x="285467" y="5426320"/>
                </a:lnTo>
                <a:lnTo>
                  <a:pt x="278903" y="5469399"/>
                </a:lnTo>
                <a:lnTo>
                  <a:pt x="272297" y="5512007"/>
                </a:lnTo>
                <a:lnTo>
                  <a:pt x="265654" y="5554141"/>
                </a:lnTo>
                <a:lnTo>
                  <a:pt x="258978" y="5595795"/>
                </a:lnTo>
                <a:lnTo>
                  <a:pt x="252272" y="5636965"/>
                </a:lnTo>
                <a:lnTo>
                  <a:pt x="245540" y="5677649"/>
                </a:lnTo>
                <a:lnTo>
                  <a:pt x="238787" y="5717840"/>
                </a:lnTo>
                <a:lnTo>
                  <a:pt x="232015" y="5757536"/>
                </a:lnTo>
                <a:lnTo>
                  <a:pt x="225230" y="5796732"/>
                </a:lnTo>
                <a:lnTo>
                  <a:pt x="218434" y="5835424"/>
                </a:lnTo>
                <a:lnTo>
                  <a:pt x="211633" y="5873609"/>
                </a:lnTo>
                <a:lnTo>
                  <a:pt x="204829" y="5911281"/>
                </a:lnTo>
                <a:lnTo>
                  <a:pt x="191229" y="5985072"/>
                </a:lnTo>
                <a:lnTo>
                  <a:pt x="177668" y="6056765"/>
                </a:lnTo>
                <a:lnTo>
                  <a:pt x="164175" y="6126327"/>
                </a:lnTo>
                <a:lnTo>
                  <a:pt x="150782" y="6193725"/>
                </a:lnTo>
                <a:lnTo>
                  <a:pt x="137521" y="6258926"/>
                </a:lnTo>
                <a:lnTo>
                  <a:pt x="124422" y="6321898"/>
                </a:lnTo>
                <a:lnTo>
                  <a:pt x="111517" y="6382606"/>
                </a:lnTo>
                <a:lnTo>
                  <a:pt x="98838" y="6441020"/>
                </a:lnTo>
                <a:lnTo>
                  <a:pt x="86414" y="6497104"/>
                </a:lnTo>
                <a:lnTo>
                  <a:pt x="74278" y="6550827"/>
                </a:lnTo>
                <a:lnTo>
                  <a:pt x="62461" y="6602156"/>
                </a:lnTo>
                <a:lnTo>
                  <a:pt x="50993" y="6651057"/>
                </a:lnTo>
                <a:lnTo>
                  <a:pt x="39907" y="6697498"/>
                </a:lnTo>
                <a:lnTo>
                  <a:pt x="29234" y="6741445"/>
                </a:lnTo>
                <a:lnTo>
                  <a:pt x="19004" y="6782866"/>
                </a:lnTo>
                <a:lnTo>
                  <a:pt x="9248" y="6821729"/>
                </a:lnTo>
                <a:lnTo>
                  <a:pt x="4559" y="6840190"/>
                </a:lnTo>
                <a:lnTo>
                  <a:pt x="0" y="6857999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" y="0"/>
            <a:ext cx="466725" cy="6858000"/>
          </a:xfrm>
          <a:custGeom>
            <a:avLst/>
            <a:gdLst/>
            <a:ahLst/>
            <a:cxnLst/>
            <a:rect l="l" t="t" r="r" b="b"/>
            <a:pathLst>
              <a:path w="466725" h="6858000">
                <a:moveTo>
                  <a:pt x="172224" y="0"/>
                </a:moveTo>
                <a:lnTo>
                  <a:pt x="186335" y="68657"/>
                </a:lnTo>
                <a:lnTo>
                  <a:pt x="200046" y="137223"/>
                </a:lnTo>
                <a:lnTo>
                  <a:pt x="213361" y="205695"/>
                </a:lnTo>
                <a:lnTo>
                  <a:pt x="226283" y="274068"/>
                </a:lnTo>
                <a:lnTo>
                  <a:pt x="238817" y="342337"/>
                </a:lnTo>
                <a:lnTo>
                  <a:pt x="250967" y="410499"/>
                </a:lnTo>
                <a:lnTo>
                  <a:pt x="262736" y="478550"/>
                </a:lnTo>
                <a:lnTo>
                  <a:pt x="274128" y="546485"/>
                </a:lnTo>
                <a:lnTo>
                  <a:pt x="285148" y="614301"/>
                </a:lnTo>
                <a:lnTo>
                  <a:pt x="295798" y="681993"/>
                </a:lnTo>
                <a:lnTo>
                  <a:pt x="306084" y="749557"/>
                </a:lnTo>
                <a:lnTo>
                  <a:pt x="316008" y="816990"/>
                </a:lnTo>
                <a:lnTo>
                  <a:pt x="325575" y="884286"/>
                </a:lnTo>
                <a:lnTo>
                  <a:pt x="334789" y="951443"/>
                </a:lnTo>
                <a:lnTo>
                  <a:pt x="343652" y="1018455"/>
                </a:lnTo>
                <a:lnTo>
                  <a:pt x="352171" y="1085319"/>
                </a:lnTo>
                <a:lnTo>
                  <a:pt x="360347" y="1152030"/>
                </a:lnTo>
                <a:lnTo>
                  <a:pt x="368185" y="1218585"/>
                </a:lnTo>
                <a:lnTo>
                  <a:pt x="375690" y="1284980"/>
                </a:lnTo>
                <a:lnTo>
                  <a:pt x="382864" y="1351209"/>
                </a:lnTo>
                <a:lnTo>
                  <a:pt x="389712" y="1417270"/>
                </a:lnTo>
                <a:lnTo>
                  <a:pt x="396237" y="1483158"/>
                </a:lnTo>
                <a:lnTo>
                  <a:pt x="402444" y="1548869"/>
                </a:lnTo>
                <a:lnTo>
                  <a:pt x="408336" y="1614399"/>
                </a:lnTo>
                <a:lnTo>
                  <a:pt x="413918" y="1679744"/>
                </a:lnTo>
                <a:lnTo>
                  <a:pt x="419192" y="1744900"/>
                </a:lnTo>
                <a:lnTo>
                  <a:pt x="424164" y="1809862"/>
                </a:lnTo>
                <a:lnTo>
                  <a:pt x="428836" y="1874626"/>
                </a:lnTo>
                <a:lnTo>
                  <a:pt x="433213" y="1939189"/>
                </a:lnTo>
                <a:lnTo>
                  <a:pt x="437298" y="2003546"/>
                </a:lnTo>
                <a:lnTo>
                  <a:pt x="441096" y="2067694"/>
                </a:lnTo>
                <a:lnTo>
                  <a:pt x="444611" y="2131627"/>
                </a:lnTo>
                <a:lnTo>
                  <a:pt x="447845" y="2195343"/>
                </a:lnTo>
                <a:lnTo>
                  <a:pt x="450804" y="2258836"/>
                </a:lnTo>
                <a:lnTo>
                  <a:pt x="453491" y="2322103"/>
                </a:lnTo>
                <a:lnTo>
                  <a:pt x="455909" y="2385140"/>
                </a:lnTo>
                <a:lnTo>
                  <a:pt x="458063" y="2447943"/>
                </a:lnTo>
                <a:lnTo>
                  <a:pt x="459957" y="2510506"/>
                </a:lnTo>
                <a:lnTo>
                  <a:pt x="461594" y="2572828"/>
                </a:lnTo>
                <a:lnTo>
                  <a:pt x="462979" y="2634902"/>
                </a:lnTo>
                <a:lnTo>
                  <a:pt x="464115" y="2696726"/>
                </a:lnTo>
                <a:lnTo>
                  <a:pt x="465005" y="2758294"/>
                </a:lnTo>
                <a:lnTo>
                  <a:pt x="465655" y="2819604"/>
                </a:lnTo>
                <a:lnTo>
                  <a:pt x="466068" y="2880651"/>
                </a:lnTo>
                <a:lnTo>
                  <a:pt x="466248" y="2941430"/>
                </a:lnTo>
                <a:lnTo>
                  <a:pt x="466198" y="3001938"/>
                </a:lnTo>
                <a:lnTo>
                  <a:pt x="465922" y="3062170"/>
                </a:lnTo>
                <a:lnTo>
                  <a:pt x="465425" y="3122123"/>
                </a:lnTo>
                <a:lnTo>
                  <a:pt x="464710" y="3181793"/>
                </a:lnTo>
                <a:lnTo>
                  <a:pt x="463782" y="3241174"/>
                </a:lnTo>
                <a:lnTo>
                  <a:pt x="462643" y="3300264"/>
                </a:lnTo>
                <a:lnTo>
                  <a:pt x="461298" y="3359058"/>
                </a:lnTo>
                <a:lnTo>
                  <a:pt x="459751" y="3417551"/>
                </a:lnTo>
                <a:lnTo>
                  <a:pt x="458006" y="3475741"/>
                </a:lnTo>
                <a:lnTo>
                  <a:pt x="456066" y="3533622"/>
                </a:lnTo>
                <a:lnTo>
                  <a:pt x="453936" y="3591191"/>
                </a:lnTo>
                <a:lnTo>
                  <a:pt x="451618" y="3648444"/>
                </a:lnTo>
                <a:lnTo>
                  <a:pt x="449118" y="3705375"/>
                </a:lnTo>
                <a:lnTo>
                  <a:pt x="446439" y="3761983"/>
                </a:lnTo>
                <a:lnTo>
                  <a:pt x="443585" y="3818261"/>
                </a:lnTo>
                <a:lnTo>
                  <a:pt x="440560" y="3874207"/>
                </a:lnTo>
                <a:lnTo>
                  <a:pt x="437367" y="3929815"/>
                </a:lnTo>
                <a:lnTo>
                  <a:pt x="434010" y="3985083"/>
                </a:lnTo>
                <a:lnTo>
                  <a:pt x="430495" y="4040005"/>
                </a:lnTo>
                <a:lnTo>
                  <a:pt x="426823" y="4094578"/>
                </a:lnTo>
                <a:lnTo>
                  <a:pt x="423000" y="4148798"/>
                </a:lnTo>
                <a:lnTo>
                  <a:pt x="419028" y="4202660"/>
                </a:lnTo>
                <a:lnTo>
                  <a:pt x="414913" y="4256160"/>
                </a:lnTo>
                <a:lnTo>
                  <a:pt x="410657" y="4309295"/>
                </a:lnTo>
                <a:lnTo>
                  <a:pt x="406265" y="4362060"/>
                </a:lnTo>
                <a:lnTo>
                  <a:pt x="401741" y="4414451"/>
                </a:lnTo>
                <a:lnTo>
                  <a:pt x="397088" y="4466465"/>
                </a:lnTo>
                <a:lnTo>
                  <a:pt x="392310" y="4518096"/>
                </a:lnTo>
                <a:lnTo>
                  <a:pt x="387411" y="4569340"/>
                </a:lnTo>
                <a:lnTo>
                  <a:pt x="382396" y="4620195"/>
                </a:lnTo>
                <a:lnTo>
                  <a:pt x="377267" y="4670655"/>
                </a:lnTo>
                <a:lnTo>
                  <a:pt x="372029" y="4720717"/>
                </a:lnTo>
                <a:lnTo>
                  <a:pt x="366686" y="4770376"/>
                </a:lnTo>
                <a:lnTo>
                  <a:pt x="361242" y="4819628"/>
                </a:lnTo>
                <a:lnTo>
                  <a:pt x="355700" y="4868470"/>
                </a:lnTo>
                <a:lnTo>
                  <a:pt x="350064" y="4916896"/>
                </a:lnTo>
                <a:lnTo>
                  <a:pt x="344338" y="4964904"/>
                </a:lnTo>
                <a:lnTo>
                  <a:pt x="338527" y="5012488"/>
                </a:lnTo>
                <a:lnTo>
                  <a:pt x="332633" y="5059645"/>
                </a:lnTo>
                <a:lnTo>
                  <a:pt x="326661" y="5106371"/>
                </a:lnTo>
                <a:lnTo>
                  <a:pt x="320615" y="5152662"/>
                </a:lnTo>
                <a:lnTo>
                  <a:pt x="314499" y="5198513"/>
                </a:lnTo>
                <a:lnTo>
                  <a:pt x="308316" y="5243920"/>
                </a:lnTo>
                <a:lnTo>
                  <a:pt x="302070" y="5288880"/>
                </a:lnTo>
                <a:lnTo>
                  <a:pt x="295765" y="5333387"/>
                </a:lnTo>
                <a:lnTo>
                  <a:pt x="289406" y="5377439"/>
                </a:lnTo>
                <a:lnTo>
                  <a:pt x="282995" y="5421031"/>
                </a:lnTo>
                <a:lnTo>
                  <a:pt x="276538" y="5464159"/>
                </a:lnTo>
                <a:lnTo>
                  <a:pt x="270037" y="5506818"/>
                </a:lnTo>
                <a:lnTo>
                  <a:pt x="263497" y="5549005"/>
                </a:lnTo>
                <a:lnTo>
                  <a:pt x="256921" y="5590716"/>
                </a:lnTo>
                <a:lnTo>
                  <a:pt x="250313" y="5631946"/>
                </a:lnTo>
                <a:lnTo>
                  <a:pt x="243678" y="5672691"/>
                </a:lnTo>
                <a:lnTo>
                  <a:pt x="237019" y="5712948"/>
                </a:lnTo>
                <a:lnTo>
                  <a:pt x="230340" y="5752711"/>
                </a:lnTo>
                <a:lnTo>
                  <a:pt x="223644" y="5791978"/>
                </a:lnTo>
                <a:lnTo>
                  <a:pt x="216937" y="5830744"/>
                </a:lnTo>
                <a:lnTo>
                  <a:pt x="210221" y="5869004"/>
                </a:lnTo>
                <a:lnTo>
                  <a:pt x="203500" y="5906756"/>
                </a:lnTo>
                <a:lnTo>
                  <a:pt x="190061" y="5980714"/>
                </a:lnTo>
                <a:lnTo>
                  <a:pt x="176650" y="6052586"/>
                </a:lnTo>
                <a:lnTo>
                  <a:pt x="163299" y="6122339"/>
                </a:lnTo>
                <a:lnTo>
                  <a:pt x="150039" y="6189940"/>
                </a:lnTo>
                <a:lnTo>
                  <a:pt x="136900" y="6255357"/>
                </a:lnTo>
                <a:lnTo>
                  <a:pt x="123913" y="6318556"/>
                </a:lnTo>
                <a:lnTo>
                  <a:pt x="111110" y="6379504"/>
                </a:lnTo>
                <a:lnTo>
                  <a:pt x="98522" y="6438169"/>
                </a:lnTo>
                <a:lnTo>
                  <a:pt x="86179" y="6494519"/>
                </a:lnTo>
                <a:lnTo>
                  <a:pt x="74113" y="6548519"/>
                </a:lnTo>
                <a:lnTo>
                  <a:pt x="62354" y="6600138"/>
                </a:lnTo>
                <a:lnTo>
                  <a:pt x="50934" y="6649342"/>
                </a:lnTo>
                <a:lnTo>
                  <a:pt x="39884" y="6696099"/>
                </a:lnTo>
                <a:lnTo>
                  <a:pt x="29234" y="6740376"/>
                </a:lnTo>
                <a:lnTo>
                  <a:pt x="19016" y="6782140"/>
                </a:lnTo>
                <a:lnTo>
                  <a:pt x="9261" y="6821359"/>
                </a:lnTo>
                <a:lnTo>
                  <a:pt x="4567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0594" y="497484"/>
            <a:ext cx="6641465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 qualitative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study,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this section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may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also  include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 detailed description 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nature  and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length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interactions with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participants.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description of participants  includes information about how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they were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selected and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mainly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representative 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population.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description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indicate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purpose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2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instrument and the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validity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reliability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instrument.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504190"/>
            <a:ext cx="38817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3600" spc="-155" dirty="0">
                <a:latin typeface="Arial"/>
                <a:cs typeface="Arial"/>
              </a:rPr>
              <a:t>4)	</a:t>
            </a:r>
            <a:r>
              <a:rPr sz="3600" spc="-135" dirty="0">
                <a:latin typeface="Arial"/>
                <a:cs typeface="Arial"/>
              </a:rPr>
              <a:t>Analysis </a:t>
            </a:r>
            <a:r>
              <a:rPr sz="3600" spc="-40" dirty="0">
                <a:latin typeface="Arial"/>
                <a:cs typeface="Arial"/>
              </a:rPr>
              <a:t>of</a:t>
            </a:r>
            <a:r>
              <a:rPr sz="3600" spc="250" dirty="0">
                <a:latin typeface="Arial"/>
                <a:cs typeface="Arial"/>
              </a:rPr>
              <a:t> </a:t>
            </a:r>
            <a:r>
              <a:rPr sz="3600" spc="-145" dirty="0">
                <a:latin typeface="Arial"/>
                <a:cs typeface="Arial"/>
              </a:rPr>
              <a:t>Data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1793265"/>
            <a:ext cx="6961505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2390" indent="-34290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This section describes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statistical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techniques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inferential interpretations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that were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applied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data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result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of  these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analyses.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Tables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and figures are used to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present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findings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graphic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form which add clarity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2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findings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for a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reader.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81330"/>
            <a:ext cx="4552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 is a Research</a:t>
            </a:r>
            <a:r>
              <a:rPr spc="-60" dirty="0"/>
              <a:t> </a:t>
            </a:r>
            <a:r>
              <a:rPr spc="-45" dirty="0"/>
              <a:t>Report</a:t>
            </a:r>
            <a:r>
              <a:rPr spc="-45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1404065"/>
            <a:ext cx="6858634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A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research report is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a completed study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that  reports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an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investigation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or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exploration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of a 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problem,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identifies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questions to be  addressed,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and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includes data collected,  analyzed,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and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interpreted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by the</a:t>
            </a:r>
            <a:r>
              <a:rPr sz="2400" spc="70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cs typeface="Verdana"/>
              </a:rPr>
              <a:t>researcher.</a:t>
            </a:r>
            <a:endParaRPr sz="2400">
              <a:solidFill>
                <a:schemeClr val="accent5">
                  <a:lumMod val="20000"/>
                  <a:lumOff val="8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0323" y="4774691"/>
            <a:ext cx="3386328" cy="1834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90473"/>
            <a:ext cx="5252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3600" spc="-155" dirty="0">
                <a:latin typeface="Arial"/>
                <a:cs typeface="Arial"/>
              </a:rPr>
              <a:t>5)	</a:t>
            </a:r>
            <a:r>
              <a:rPr sz="3600" spc="-120" dirty="0">
                <a:latin typeface="Arial"/>
                <a:cs typeface="Arial"/>
              </a:rPr>
              <a:t>Results </a:t>
            </a:r>
            <a:r>
              <a:rPr sz="3600" spc="-185" dirty="0">
                <a:latin typeface="Arial"/>
                <a:cs typeface="Arial"/>
              </a:rPr>
              <a:t>And</a:t>
            </a:r>
            <a:r>
              <a:rPr sz="3600" spc="305" dirty="0">
                <a:latin typeface="Arial"/>
                <a:cs typeface="Arial"/>
              </a:rPr>
              <a:t> </a:t>
            </a:r>
            <a:r>
              <a:rPr sz="3600" spc="-145" dirty="0">
                <a:latin typeface="Arial"/>
                <a:cs typeface="Arial"/>
              </a:rPr>
              <a:t>Discussion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1487275"/>
            <a:ext cx="6876415" cy="354774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2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Results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section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to tell the reader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325"/>
              </a:spcBef>
            </a:pP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was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found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study.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50000"/>
              </a:lnSpc>
              <a:buFont typeface="Wingdings"/>
              <a:buChar char=""/>
              <a:tabLst>
                <a:tab pos="454025" algn="l"/>
                <a:tab pos="454659" algn="l"/>
              </a:tabLst>
            </a:pP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includes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descriptive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statistics for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 relevant variables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(e.g mean, standard  deviation).Then tell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reader what statistical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test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used to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test your hypothesis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and  what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found.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3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702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59" y="0"/>
            <a:ext cx="570865" cy="6858000"/>
          </a:xfrm>
          <a:custGeom>
            <a:avLst/>
            <a:gdLst/>
            <a:ahLst/>
            <a:cxnLst/>
            <a:rect l="l" t="t" r="r" b="b"/>
            <a:pathLst>
              <a:path w="570865" h="6858000">
                <a:moveTo>
                  <a:pt x="348183" y="0"/>
                </a:moveTo>
                <a:lnTo>
                  <a:pt x="360747" y="70721"/>
                </a:lnTo>
                <a:lnTo>
                  <a:pt x="372898" y="141333"/>
                </a:lnTo>
                <a:lnTo>
                  <a:pt x="384639" y="211831"/>
                </a:lnTo>
                <a:lnTo>
                  <a:pt x="395974" y="282211"/>
                </a:lnTo>
                <a:lnTo>
                  <a:pt x="406908" y="352468"/>
                </a:lnTo>
                <a:lnTo>
                  <a:pt x="417446" y="422599"/>
                </a:lnTo>
                <a:lnTo>
                  <a:pt x="427591" y="492598"/>
                </a:lnTo>
                <a:lnTo>
                  <a:pt x="437347" y="562461"/>
                </a:lnTo>
                <a:lnTo>
                  <a:pt x="446720" y="632184"/>
                </a:lnTo>
                <a:lnTo>
                  <a:pt x="455712" y="701763"/>
                </a:lnTo>
                <a:lnTo>
                  <a:pt x="464330" y="771193"/>
                </a:lnTo>
                <a:lnTo>
                  <a:pt x="472576" y="840470"/>
                </a:lnTo>
                <a:lnTo>
                  <a:pt x="480455" y="909590"/>
                </a:lnTo>
                <a:lnTo>
                  <a:pt x="487971" y="978548"/>
                </a:lnTo>
                <a:lnTo>
                  <a:pt x="495129" y="1047339"/>
                </a:lnTo>
                <a:lnTo>
                  <a:pt x="501933" y="1115960"/>
                </a:lnTo>
                <a:lnTo>
                  <a:pt x="508387" y="1184407"/>
                </a:lnTo>
                <a:lnTo>
                  <a:pt x="514495" y="1252674"/>
                </a:lnTo>
                <a:lnTo>
                  <a:pt x="520263" y="1320757"/>
                </a:lnTo>
                <a:lnTo>
                  <a:pt x="525693" y="1388653"/>
                </a:lnTo>
                <a:lnTo>
                  <a:pt x="530790" y="1456356"/>
                </a:lnTo>
                <a:lnTo>
                  <a:pt x="535559" y="1523863"/>
                </a:lnTo>
                <a:lnTo>
                  <a:pt x="540003" y="1591168"/>
                </a:lnTo>
                <a:lnTo>
                  <a:pt x="544128" y="1658269"/>
                </a:lnTo>
                <a:lnTo>
                  <a:pt x="547937" y="1725159"/>
                </a:lnTo>
                <a:lnTo>
                  <a:pt x="551434" y="1791836"/>
                </a:lnTo>
                <a:lnTo>
                  <a:pt x="554625" y="1858294"/>
                </a:lnTo>
                <a:lnTo>
                  <a:pt x="557512" y="1924529"/>
                </a:lnTo>
                <a:lnTo>
                  <a:pt x="560101" y="1990538"/>
                </a:lnTo>
                <a:lnTo>
                  <a:pt x="562396" y="2056314"/>
                </a:lnTo>
                <a:lnTo>
                  <a:pt x="564400" y="2121855"/>
                </a:lnTo>
                <a:lnTo>
                  <a:pt x="566119" y="2187156"/>
                </a:lnTo>
                <a:lnTo>
                  <a:pt x="567556" y="2252212"/>
                </a:lnTo>
                <a:lnTo>
                  <a:pt x="568716" y="2317020"/>
                </a:lnTo>
                <a:lnTo>
                  <a:pt x="569604" y="2381574"/>
                </a:lnTo>
                <a:lnTo>
                  <a:pt x="570222" y="2445870"/>
                </a:lnTo>
                <a:lnTo>
                  <a:pt x="570576" y="2509905"/>
                </a:lnTo>
                <a:lnTo>
                  <a:pt x="570670" y="2573673"/>
                </a:lnTo>
                <a:lnTo>
                  <a:pt x="570508" y="2637171"/>
                </a:lnTo>
                <a:lnTo>
                  <a:pt x="570094" y="2700394"/>
                </a:lnTo>
                <a:lnTo>
                  <a:pt x="569434" y="2763337"/>
                </a:lnTo>
                <a:lnTo>
                  <a:pt x="568530" y="2825996"/>
                </a:lnTo>
                <a:lnTo>
                  <a:pt x="567387" y="2888368"/>
                </a:lnTo>
                <a:lnTo>
                  <a:pt x="566010" y="2950447"/>
                </a:lnTo>
                <a:lnTo>
                  <a:pt x="564402" y="3012229"/>
                </a:lnTo>
                <a:lnTo>
                  <a:pt x="562569" y="3073710"/>
                </a:lnTo>
                <a:lnTo>
                  <a:pt x="560514" y="3134885"/>
                </a:lnTo>
                <a:lnTo>
                  <a:pt x="558242" y="3195751"/>
                </a:lnTo>
                <a:lnTo>
                  <a:pt x="555756" y="3256303"/>
                </a:lnTo>
                <a:lnTo>
                  <a:pt x="553062" y="3316536"/>
                </a:lnTo>
                <a:lnTo>
                  <a:pt x="550163" y="3376446"/>
                </a:lnTo>
                <a:lnTo>
                  <a:pt x="547063" y="3436028"/>
                </a:lnTo>
                <a:lnTo>
                  <a:pt x="543768" y="3495280"/>
                </a:lnTo>
                <a:lnTo>
                  <a:pt x="540281" y="3554195"/>
                </a:lnTo>
                <a:lnTo>
                  <a:pt x="536606" y="3612770"/>
                </a:lnTo>
                <a:lnTo>
                  <a:pt x="532748" y="3671000"/>
                </a:lnTo>
                <a:lnTo>
                  <a:pt x="528711" y="3728881"/>
                </a:lnTo>
                <a:lnTo>
                  <a:pt x="524500" y="3786409"/>
                </a:lnTo>
                <a:lnTo>
                  <a:pt x="520118" y="3843578"/>
                </a:lnTo>
                <a:lnTo>
                  <a:pt x="515570" y="3900386"/>
                </a:lnTo>
                <a:lnTo>
                  <a:pt x="510860" y="3956828"/>
                </a:lnTo>
                <a:lnTo>
                  <a:pt x="505992" y="4012898"/>
                </a:lnTo>
                <a:lnTo>
                  <a:pt x="500971" y="4068594"/>
                </a:lnTo>
                <a:lnTo>
                  <a:pt x="495801" y="4123910"/>
                </a:lnTo>
                <a:lnTo>
                  <a:pt x="490487" y="4178842"/>
                </a:lnTo>
                <a:lnTo>
                  <a:pt x="485032" y="4233385"/>
                </a:lnTo>
                <a:lnTo>
                  <a:pt x="479440" y="4287537"/>
                </a:lnTo>
                <a:lnTo>
                  <a:pt x="473717" y="4341291"/>
                </a:lnTo>
                <a:lnTo>
                  <a:pt x="467866" y="4394644"/>
                </a:lnTo>
                <a:lnTo>
                  <a:pt x="461891" y="4447591"/>
                </a:lnTo>
                <a:lnTo>
                  <a:pt x="455798" y="4500129"/>
                </a:lnTo>
                <a:lnTo>
                  <a:pt x="449589" y="4552252"/>
                </a:lnTo>
                <a:lnTo>
                  <a:pt x="443270" y="4603956"/>
                </a:lnTo>
                <a:lnTo>
                  <a:pt x="436845" y="4655237"/>
                </a:lnTo>
                <a:lnTo>
                  <a:pt x="430318" y="4706091"/>
                </a:lnTo>
                <a:lnTo>
                  <a:pt x="423693" y="4756513"/>
                </a:lnTo>
                <a:lnTo>
                  <a:pt x="416974" y="4806499"/>
                </a:lnTo>
                <a:lnTo>
                  <a:pt x="410166" y="4856044"/>
                </a:lnTo>
                <a:lnTo>
                  <a:pt x="403273" y="4905145"/>
                </a:lnTo>
                <a:lnTo>
                  <a:pt x="396300" y="4953796"/>
                </a:lnTo>
                <a:lnTo>
                  <a:pt x="389250" y="5001994"/>
                </a:lnTo>
                <a:lnTo>
                  <a:pt x="382128" y="5049734"/>
                </a:lnTo>
                <a:lnTo>
                  <a:pt x="374938" y="5097011"/>
                </a:lnTo>
                <a:lnTo>
                  <a:pt x="367684" y="5143822"/>
                </a:lnTo>
                <a:lnTo>
                  <a:pt x="360371" y="5190162"/>
                </a:lnTo>
                <a:lnTo>
                  <a:pt x="353004" y="5236027"/>
                </a:lnTo>
                <a:lnTo>
                  <a:pt x="345585" y="5281412"/>
                </a:lnTo>
                <a:lnTo>
                  <a:pt x="338120" y="5326313"/>
                </a:lnTo>
                <a:lnTo>
                  <a:pt x="330612" y="5370726"/>
                </a:lnTo>
                <a:lnTo>
                  <a:pt x="323067" y="5414646"/>
                </a:lnTo>
                <a:lnTo>
                  <a:pt x="315488" y="5458069"/>
                </a:lnTo>
                <a:lnTo>
                  <a:pt x="307879" y="5500990"/>
                </a:lnTo>
                <a:lnTo>
                  <a:pt x="300246" y="5543406"/>
                </a:lnTo>
                <a:lnTo>
                  <a:pt x="292591" y="5585311"/>
                </a:lnTo>
                <a:lnTo>
                  <a:pt x="284920" y="5626702"/>
                </a:lnTo>
                <a:lnTo>
                  <a:pt x="277237" y="5667574"/>
                </a:lnTo>
                <a:lnTo>
                  <a:pt x="269546" y="5707923"/>
                </a:lnTo>
                <a:lnTo>
                  <a:pt x="261851" y="5747744"/>
                </a:lnTo>
                <a:lnTo>
                  <a:pt x="254156" y="5787034"/>
                </a:lnTo>
                <a:lnTo>
                  <a:pt x="246466" y="5825787"/>
                </a:lnTo>
                <a:lnTo>
                  <a:pt x="238785" y="5863999"/>
                </a:lnTo>
                <a:lnTo>
                  <a:pt x="231118" y="5901667"/>
                </a:lnTo>
                <a:lnTo>
                  <a:pt x="215840" y="5975349"/>
                </a:lnTo>
                <a:lnTo>
                  <a:pt x="200666" y="6046800"/>
                </a:lnTo>
                <a:lnTo>
                  <a:pt x="185631" y="6115983"/>
                </a:lnTo>
                <a:lnTo>
                  <a:pt x="170769" y="6182864"/>
                </a:lnTo>
                <a:lnTo>
                  <a:pt x="156115" y="6247409"/>
                </a:lnTo>
                <a:lnTo>
                  <a:pt x="141701" y="6309582"/>
                </a:lnTo>
                <a:lnTo>
                  <a:pt x="127563" y="6369349"/>
                </a:lnTo>
                <a:lnTo>
                  <a:pt x="113735" y="6426674"/>
                </a:lnTo>
                <a:lnTo>
                  <a:pt x="100250" y="6481524"/>
                </a:lnTo>
                <a:lnTo>
                  <a:pt x="87143" y="6533862"/>
                </a:lnTo>
                <a:lnTo>
                  <a:pt x="74449" y="6583655"/>
                </a:lnTo>
                <a:lnTo>
                  <a:pt x="62201" y="6630868"/>
                </a:lnTo>
                <a:lnTo>
                  <a:pt x="50433" y="6675464"/>
                </a:lnTo>
                <a:lnTo>
                  <a:pt x="39180" y="6717411"/>
                </a:lnTo>
                <a:lnTo>
                  <a:pt x="28476" y="6756673"/>
                </a:lnTo>
                <a:lnTo>
                  <a:pt x="13524" y="6810454"/>
                </a:lnTo>
                <a:lnTo>
                  <a:pt x="4342" y="6842851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0"/>
            <a:ext cx="422275" cy="6858000"/>
          </a:xfrm>
          <a:custGeom>
            <a:avLst/>
            <a:gdLst/>
            <a:ahLst/>
            <a:cxnLst/>
            <a:rect l="l" t="t" r="r" b="b"/>
            <a:pathLst>
              <a:path w="422275" h="6858000">
                <a:moveTo>
                  <a:pt x="91592" y="0"/>
                </a:moveTo>
                <a:lnTo>
                  <a:pt x="106560" y="68565"/>
                </a:lnTo>
                <a:lnTo>
                  <a:pt x="121124" y="137044"/>
                </a:lnTo>
                <a:lnTo>
                  <a:pt x="135290" y="205432"/>
                </a:lnTo>
                <a:lnTo>
                  <a:pt x="149061" y="273724"/>
                </a:lnTo>
                <a:lnTo>
                  <a:pt x="162440" y="341918"/>
                </a:lnTo>
                <a:lnTo>
                  <a:pt x="175432" y="410007"/>
                </a:lnTo>
                <a:lnTo>
                  <a:pt x="188040" y="477990"/>
                </a:lnTo>
                <a:lnTo>
                  <a:pt x="200268" y="545860"/>
                </a:lnTo>
                <a:lnTo>
                  <a:pt x="212121" y="613614"/>
                </a:lnTo>
                <a:lnTo>
                  <a:pt x="223601" y="681249"/>
                </a:lnTo>
                <a:lnTo>
                  <a:pt x="234713" y="748759"/>
                </a:lnTo>
                <a:lnTo>
                  <a:pt x="245461" y="816140"/>
                </a:lnTo>
                <a:lnTo>
                  <a:pt x="255849" y="883389"/>
                </a:lnTo>
                <a:lnTo>
                  <a:pt x="265879" y="950502"/>
                </a:lnTo>
                <a:lnTo>
                  <a:pt x="275557" y="1017473"/>
                </a:lnTo>
                <a:lnTo>
                  <a:pt x="284886" y="1084299"/>
                </a:lnTo>
                <a:lnTo>
                  <a:pt x="293870" y="1150976"/>
                </a:lnTo>
                <a:lnTo>
                  <a:pt x="302513" y="1217500"/>
                </a:lnTo>
                <a:lnTo>
                  <a:pt x="310818" y="1283866"/>
                </a:lnTo>
                <a:lnTo>
                  <a:pt x="318790" y="1350070"/>
                </a:lnTo>
                <a:lnTo>
                  <a:pt x="326432" y="1416108"/>
                </a:lnTo>
                <a:lnTo>
                  <a:pt x="333748" y="1481977"/>
                </a:lnTo>
                <a:lnTo>
                  <a:pt x="340742" y="1547671"/>
                </a:lnTo>
                <a:lnTo>
                  <a:pt x="347418" y="1613187"/>
                </a:lnTo>
                <a:lnTo>
                  <a:pt x="353780" y="1678520"/>
                </a:lnTo>
                <a:lnTo>
                  <a:pt x="359832" y="1743666"/>
                </a:lnTo>
                <a:lnTo>
                  <a:pt x="365577" y="1808622"/>
                </a:lnTo>
                <a:lnTo>
                  <a:pt x="371019" y="1873383"/>
                </a:lnTo>
                <a:lnTo>
                  <a:pt x="376162" y="1937944"/>
                </a:lnTo>
                <a:lnTo>
                  <a:pt x="381011" y="2002302"/>
                </a:lnTo>
                <a:lnTo>
                  <a:pt x="385568" y="2066453"/>
                </a:lnTo>
                <a:lnTo>
                  <a:pt x="389838" y="2130392"/>
                </a:lnTo>
                <a:lnTo>
                  <a:pt x="393825" y="2194115"/>
                </a:lnTo>
                <a:lnTo>
                  <a:pt x="397532" y="2257618"/>
                </a:lnTo>
                <a:lnTo>
                  <a:pt x="400963" y="2320897"/>
                </a:lnTo>
                <a:lnTo>
                  <a:pt x="404122" y="2383947"/>
                </a:lnTo>
                <a:lnTo>
                  <a:pt x="407014" y="2446766"/>
                </a:lnTo>
                <a:lnTo>
                  <a:pt x="409641" y="2509347"/>
                </a:lnTo>
                <a:lnTo>
                  <a:pt x="412008" y="2571688"/>
                </a:lnTo>
                <a:lnTo>
                  <a:pt x="414118" y="2633784"/>
                </a:lnTo>
                <a:lnTo>
                  <a:pt x="415976" y="2695630"/>
                </a:lnTo>
                <a:lnTo>
                  <a:pt x="417585" y="2757224"/>
                </a:lnTo>
                <a:lnTo>
                  <a:pt x="418949" y="2818560"/>
                </a:lnTo>
                <a:lnTo>
                  <a:pt x="420073" y="2879634"/>
                </a:lnTo>
                <a:lnTo>
                  <a:pt x="420959" y="2940443"/>
                </a:lnTo>
                <a:lnTo>
                  <a:pt x="421611" y="3000981"/>
                </a:lnTo>
                <a:lnTo>
                  <a:pt x="422034" y="3061246"/>
                </a:lnTo>
                <a:lnTo>
                  <a:pt x="422232" y="3121232"/>
                </a:lnTo>
                <a:lnTo>
                  <a:pt x="422208" y="3180936"/>
                </a:lnTo>
                <a:lnTo>
                  <a:pt x="421966" y="3240353"/>
                </a:lnTo>
                <a:lnTo>
                  <a:pt x="421509" y="3299480"/>
                </a:lnTo>
                <a:lnTo>
                  <a:pt x="420843" y="3358312"/>
                </a:lnTo>
                <a:lnTo>
                  <a:pt x="419970" y="3416844"/>
                </a:lnTo>
                <a:lnTo>
                  <a:pt x="418895" y="3475074"/>
                </a:lnTo>
                <a:lnTo>
                  <a:pt x="417621" y="3532996"/>
                </a:lnTo>
                <a:lnTo>
                  <a:pt x="416152" y="3590606"/>
                </a:lnTo>
                <a:lnTo>
                  <a:pt x="414492" y="3647901"/>
                </a:lnTo>
                <a:lnTo>
                  <a:pt x="412646" y="3704876"/>
                </a:lnTo>
                <a:lnTo>
                  <a:pt x="410616" y="3761527"/>
                </a:lnTo>
                <a:lnTo>
                  <a:pt x="408406" y="3817850"/>
                </a:lnTo>
                <a:lnTo>
                  <a:pt x="406021" y="3873840"/>
                </a:lnTo>
                <a:lnTo>
                  <a:pt x="403465" y="3929494"/>
                </a:lnTo>
                <a:lnTo>
                  <a:pt x="400740" y="3984807"/>
                </a:lnTo>
                <a:lnTo>
                  <a:pt x="397852" y="4039776"/>
                </a:lnTo>
                <a:lnTo>
                  <a:pt x="394803" y="4094395"/>
                </a:lnTo>
                <a:lnTo>
                  <a:pt x="391599" y="4148662"/>
                </a:lnTo>
                <a:lnTo>
                  <a:pt x="388241" y="4202571"/>
                </a:lnTo>
                <a:lnTo>
                  <a:pt x="384736" y="4256118"/>
                </a:lnTo>
                <a:lnTo>
                  <a:pt x="381085" y="4309300"/>
                </a:lnTo>
                <a:lnTo>
                  <a:pt x="377294" y="4362112"/>
                </a:lnTo>
                <a:lnTo>
                  <a:pt x="373366" y="4414550"/>
                </a:lnTo>
                <a:lnTo>
                  <a:pt x="369304" y="4466610"/>
                </a:lnTo>
                <a:lnTo>
                  <a:pt x="365113" y="4518288"/>
                </a:lnTo>
                <a:lnTo>
                  <a:pt x="360797" y="4569579"/>
                </a:lnTo>
                <a:lnTo>
                  <a:pt x="356360" y="4620480"/>
                </a:lnTo>
                <a:lnTo>
                  <a:pt x="351804" y="4670986"/>
                </a:lnTo>
                <a:lnTo>
                  <a:pt x="347135" y="4721092"/>
                </a:lnTo>
                <a:lnTo>
                  <a:pt x="342355" y="4770796"/>
                </a:lnTo>
                <a:lnTo>
                  <a:pt x="337470" y="4820093"/>
                </a:lnTo>
                <a:lnTo>
                  <a:pt x="332482" y="4868978"/>
                </a:lnTo>
                <a:lnTo>
                  <a:pt x="327396" y="4917448"/>
                </a:lnTo>
                <a:lnTo>
                  <a:pt x="322215" y="4965498"/>
                </a:lnTo>
                <a:lnTo>
                  <a:pt x="316943" y="5013124"/>
                </a:lnTo>
                <a:lnTo>
                  <a:pt x="311585" y="5060322"/>
                </a:lnTo>
                <a:lnTo>
                  <a:pt x="306143" y="5107088"/>
                </a:lnTo>
                <a:lnTo>
                  <a:pt x="300622" y="5153417"/>
                </a:lnTo>
                <a:lnTo>
                  <a:pt x="295026" y="5199306"/>
                </a:lnTo>
                <a:lnTo>
                  <a:pt x="289359" y="5244750"/>
                </a:lnTo>
                <a:lnTo>
                  <a:pt x="283623" y="5289745"/>
                </a:lnTo>
                <a:lnTo>
                  <a:pt x="277824" y="5334287"/>
                </a:lnTo>
                <a:lnTo>
                  <a:pt x="271965" y="5378372"/>
                </a:lnTo>
                <a:lnTo>
                  <a:pt x="266050" y="5421996"/>
                </a:lnTo>
                <a:lnTo>
                  <a:pt x="260083" y="5465154"/>
                </a:lnTo>
                <a:lnTo>
                  <a:pt x="254068" y="5507843"/>
                </a:lnTo>
                <a:lnTo>
                  <a:pt x="248007" y="5550058"/>
                </a:lnTo>
                <a:lnTo>
                  <a:pt x="241907" y="5591794"/>
                </a:lnTo>
                <a:lnTo>
                  <a:pt x="235769" y="5633049"/>
                </a:lnTo>
                <a:lnTo>
                  <a:pt x="229599" y="5673817"/>
                </a:lnTo>
                <a:lnTo>
                  <a:pt x="223399" y="5714095"/>
                </a:lnTo>
                <a:lnTo>
                  <a:pt x="217174" y="5753878"/>
                </a:lnTo>
                <a:lnTo>
                  <a:pt x="210928" y="5793162"/>
                </a:lnTo>
                <a:lnTo>
                  <a:pt x="204664" y="5831944"/>
                </a:lnTo>
                <a:lnTo>
                  <a:pt x="198387" y="5870218"/>
                </a:lnTo>
                <a:lnTo>
                  <a:pt x="192100" y="5907981"/>
                </a:lnTo>
                <a:lnTo>
                  <a:pt x="179511" y="5981957"/>
                </a:lnTo>
                <a:lnTo>
                  <a:pt x="166929" y="6053837"/>
                </a:lnTo>
                <a:lnTo>
                  <a:pt x="154385" y="6123589"/>
                </a:lnTo>
                <a:lnTo>
                  <a:pt x="141910" y="6191180"/>
                </a:lnTo>
                <a:lnTo>
                  <a:pt x="129534" y="6256575"/>
                </a:lnTo>
                <a:lnTo>
                  <a:pt x="117288" y="6319742"/>
                </a:lnTo>
                <a:lnTo>
                  <a:pt x="105204" y="6380648"/>
                </a:lnTo>
                <a:lnTo>
                  <a:pt x="93311" y="6439259"/>
                </a:lnTo>
                <a:lnTo>
                  <a:pt x="81641" y="6495542"/>
                </a:lnTo>
                <a:lnTo>
                  <a:pt x="70225" y="6549463"/>
                </a:lnTo>
                <a:lnTo>
                  <a:pt x="59093" y="6600990"/>
                </a:lnTo>
                <a:lnTo>
                  <a:pt x="48276" y="6650089"/>
                </a:lnTo>
                <a:lnTo>
                  <a:pt x="37805" y="6696727"/>
                </a:lnTo>
                <a:lnTo>
                  <a:pt x="27712" y="6740870"/>
                </a:lnTo>
                <a:lnTo>
                  <a:pt x="18025" y="6782485"/>
                </a:lnTo>
                <a:lnTo>
                  <a:pt x="8778" y="6821539"/>
                </a:lnTo>
                <a:lnTo>
                  <a:pt x="4328" y="6840095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748" y="0"/>
            <a:ext cx="467995" cy="6858000"/>
          </a:xfrm>
          <a:custGeom>
            <a:avLst/>
            <a:gdLst/>
            <a:ahLst/>
            <a:cxnLst/>
            <a:rect l="l" t="t" r="r" b="b"/>
            <a:pathLst>
              <a:path w="467994" h="6858000">
                <a:moveTo>
                  <a:pt x="174256" y="0"/>
                </a:moveTo>
                <a:lnTo>
                  <a:pt x="188356" y="68657"/>
                </a:lnTo>
                <a:lnTo>
                  <a:pt x="202056" y="137223"/>
                </a:lnTo>
                <a:lnTo>
                  <a:pt x="215361" y="205695"/>
                </a:lnTo>
                <a:lnTo>
                  <a:pt x="228273" y="274068"/>
                </a:lnTo>
                <a:lnTo>
                  <a:pt x="240798" y="342337"/>
                </a:lnTo>
                <a:lnTo>
                  <a:pt x="252938" y="410499"/>
                </a:lnTo>
                <a:lnTo>
                  <a:pt x="264698" y="478550"/>
                </a:lnTo>
                <a:lnTo>
                  <a:pt x="276081" y="546485"/>
                </a:lnTo>
                <a:lnTo>
                  <a:pt x="287092" y="614301"/>
                </a:lnTo>
                <a:lnTo>
                  <a:pt x="297734" y="681993"/>
                </a:lnTo>
                <a:lnTo>
                  <a:pt x="308012" y="749557"/>
                </a:lnTo>
                <a:lnTo>
                  <a:pt x="317928" y="816990"/>
                </a:lnTo>
                <a:lnTo>
                  <a:pt x="327487" y="884286"/>
                </a:lnTo>
                <a:lnTo>
                  <a:pt x="336693" y="951443"/>
                </a:lnTo>
                <a:lnTo>
                  <a:pt x="345550" y="1018455"/>
                </a:lnTo>
                <a:lnTo>
                  <a:pt x="354061" y="1085319"/>
                </a:lnTo>
                <a:lnTo>
                  <a:pt x="362230" y="1152030"/>
                </a:lnTo>
                <a:lnTo>
                  <a:pt x="370062" y="1218585"/>
                </a:lnTo>
                <a:lnTo>
                  <a:pt x="377560" y="1284980"/>
                </a:lnTo>
                <a:lnTo>
                  <a:pt x="384728" y="1351209"/>
                </a:lnTo>
                <a:lnTo>
                  <a:pt x="391569" y="1417270"/>
                </a:lnTo>
                <a:lnTo>
                  <a:pt x="398089" y="1483158"/>
                </a:lnTo>
                <a:lnTo>
                  <a:pt x="404290" y="1548869"/>
                </a:lnTo>
                <a:lnTo>
                  <a:pt x="410176" y="1614399"/>
                </a:lnTo>
                <a:lnTo>
                  <a:pt x="415752" y="1679744"/>
                </a:lnTo>
                <a:lnTo>
                  <a:pt x="421021" y="1744900"/>
                </a:lnTo>
                <a:lnTo>
                  <a:pt x="425986" y="1809862"/>
                </a:lnTo>
                <a:lnTo>
                  <a:pt x="430653" y="1874626"/>
                </a:lnTo>
                <a:lnTo>
                  <a:pt x="435025" y="1939189"/>
                </a:lnTo>
                <a:lnTo>
                  <a:pt x="439105" y="2003546"/>
                </a:lnTo>
                <a:lnTo>
                  <a:pt x="442898" y="2067694"/>
                </a:lnTo>
                <a:lnTo>
                  <a:pt x="446407" y="2131627"/>
                </a:lnTo>
                <a:lnTo>
                  <a:pt x="449637" y="2195343"/>
                </a:lnTo>
                <a:lnTo>
                  <a:pt x="452591" y="2258836"/>
                </a:lnTo>
                <a:lnTo>
                  <a:pt x="455272" y="2322103"/>
                </a:lnTo>
                <a:lnTo>
                  <a:pt x="457686" y="2385140"/>
                </a:lnTo>
                <a:lnTo>
                  <a:pt x="459835" y="2447943"/>
                </a:lnTo>
                <a:lnTo>
                  <a:pt x="461724" y="2510506"/>
                </a:lnTo>
                <a:lnTo>
                  <a:pt x="463356" y="2572828"/>
                </a:lnTo>
                <a:lnTo>
                  <a:pt x="464736" y="2634902"/>
                </a:lnTo>
                <a:lnTo>
                  <a:pt x="465867" y="2696726"/>
                </a:lnTo>
                <a:lnTo>
                  <a:pt x="466753" y="2758294"/>
                </a:lnTo>
                <a:lnTo>
                  <a:pt x="467398" y="2819604"/>
                </a:lnTo>
                <a:lnTo>
                  <a:pt x="467806" y="2880651"/>
                </a:lnTo>
                <a:lnTo>
                  <a:pt x="467981" y="2941430"/>
                </a:lnTo>
                <a:lnTo>
                  <a:pt x="467926" y="3001938"/>
                </a:lnTo>
                <a:lnTo>
                  <a:pt x="467645" y="3062170"/>
                </a:lnTo>
                <a:lnTo>
                  <a:pt x="467143" y="3122123"/>
                </a:lnTo>
                <a:lnTo>
                  <a:pt x="466423" y="3181793"/>
                </a:lnTo>
                <a:lnTo>
                  <a:pt x="465489" y="3241174"/>
                </a:lnTo>
                <a:lnTo>
                  <a:pt x="464345" y="3300264"/>
                </a:lnTo>
                <a:lnTo>
                  <a:pt x="462995" y="3359058"/>
                </a:lnTo>
                <a:lnTo>
                  <a:pt x="461443" y="3417551"/>
                </a:lnTo>
                <a:lnTo>
                  <a:pt x="459692" y="3475741"/>
                </a:lnTo>
                <a:lnTo>
                  <a:pt x="457746" y="3533622"/>
                </a:lnTo>
                <a:lnTo>
                  <a:pt x="455610" y="3591191"/>
                </a:lnTo>
                <a:lnTo>
                  <a:pt x="453286" y="3648444"/>
                </a:lnTo>
                <a:lnTo>
                  <a:pt x="450780" y="3705375"/>
                </a:lnTo>
                <a:lnTo>
                  <a:pt x="448095" y="3761983"/>
                </a:lnTo>
                <a:lnTo>
                  <a:pt x="445234" y="3818261"/>
                </a:lnTo>
                <a:lnTo>
                  <a:pt x="442202" y="3874207"/>
                </a:lnTo>
                <a:lnTo>
                  <a:pt x="439003" y="3929815"/>
                </a:lnTo>
                <a:lnTo>
                  <a:pt x="435639" y="3985083"/>
                </a:lnTo>
                <a:lnTo>
                  <a:pt x="432116" y="4040005"/>
                </a:lnTo>
                <a:lnTo>
                  <a:pt x="428437" y="4094578"/>
                </a:lnTo>
                <a:lnTo>
                  <a:pt x="424606" y="4148798"/>
                </a:lnTo>
                <a:lnTo>
                  <a:pt x="420627" y="4202660"/>
                </a:lnTo>
                <a:lnTo>
                  <a:pt x="416504" y="4256160"/>
                </a:lnTo>
                <a:lnTo>
                  <a:pt x="412240" y="4309295"/>
                </a:lnTo>
                <a:lnTo>
                  <a:pt x="407839" y="4362060"/>
                </a:lnTo>
                <a:lnTo>
                  <a:pt x="403306" y="4414451"/>
                </a:lnTo>
                <a:lnTo>
                  <a:pt x="398644" y="4466465"/>
                </a:lnTo>
                <a:lnTo>
                  <a:pt x="393857" y="4518096"/>
                </a:lnTo>
                <a:lnTo>
                  <a:pt x="388949" y="4569340"/>
                </a:lnTo>
                <a:lnTo>
                  <a:pt x="383924" y="4620195"/>
                </a:lnTo>
                <a:lnTo>
                  <a:pt x="378785" y="4670655"/>
                </a:lnTo>
                <a:lnTo>
                  <a:pt x="373537" y="4720717"/>
                </a:lnTo>
                <a:lnTo>
                  <a:pt x="368183" y="4770376"/>
                </a:lnTo>
                <a:lnTo>
                  <a:pt x="362728" y="4819628"/>
                </a:lnTo>
                <a:lnTo>
                  <a:pt x="357174" y="4868470"/>
                </a:lnTo>
                <a:lnTo>
                  <a:pt x="351527" y="4916896"/>
                </a:lnTo>
                <a:lnTo>
                  <a:pt x="345789" y="4964904"/>
                </a:lnTo>
                <a:lnTo>
                  <a:pt x="339965" y="5012488"/>
                </a:lnTo>
                <a:lnTo>
                  <a:pt x="334059" y="5059645"/>
                </a:lnTo>
                <a:lnTo>
                  <a:pt x="328074" y="5106371"/>
                </a:lnTo>
                <a:lnTo>
                  <a:pt x="322015" y="5152662"/>
                </a:lnTo>
                <a:lnTo>
                  <a:pt x="315885" y="5198513"/>
                </a:lnTo>
                <a:lnTo>
                  <a:pt x="309688" y="5243920"/>
                </a:lnTo>
                <a:lnTo>
                  <a:pt x="303427" y="5288880"/>
                </a:lnTo>
                <a:lnTo>
                  <a:pt x="297108" y="5333387"/>
                </a:lnTo>
                <a:lnTo>
                  <a:pt x="290733" y="5377439"/>
                </a:lnTo>
                <a:lnTo>
                  <a:pt x="284307" y="5421031"/>
                </a:lnTo>
                <a:lnTo>
                  <a:pt x="277833" y="5464159"/>
                </a:lnTo>
                <a:lnTo>
                  <a:pt x="271316" y="5506818"/>
                </a:lnTo>
                <a:lnTo>
                  <a:pt x="264758" y="5549005"/>
                </a:lnTo>
                <a:lnTo>
                  <a:pt x="258165" y="5590716"/>
                </a:lnTo>
                <a:lnTo>
                  <a:pt x="251539" y="5631946"/>
                </a:lnTo>
                <a:lnTo>
                  <a:pt x="244886" y="5672691"/>
                </a:lnTo>
                <a:lnTo>
                  <a:pt x="238208" y="5712948"/>
                </a:lnTo>
                <a:lnTo>
                  <a:pt x="231509" y="5752711"/>
                </a:lnTo>
                <a:lnTo>
                  <a:pt x="224794" y="5791978"/>
                </a:lnTo>
                <a:lnTo>
                  <a:pt x="218066" y="5830744"/>
                </a:lnTo>
                <a:lnTo>
                  <a:pt x="211329" y="5869004"/>
                </a:lnTo>
                <a:lnTo>
                  <a:pt x="204587" y="5906756"/>
                </a:lnTo>
                <a:lnTo>
                  <a:pt x="191104" y="5980714"/>
                </a:lnTo>
                <a:lnTo>
                  <a:pt x="177647" y="6052586"/>
                </a:lnTo>
                <a:lnTo>
                  <a:pt x="164247" y="6122339"/>
                </a:lnTo>
                <a:lnTo>
                  <a:pt x="150936" y="6189940"/>
                </a:lnTo>
                <a:lnTo>
                  <a:pt x="137744" y="6255357"/>
                </a:lnTo>
                <a:lnTo>
                  <a:pt x="124701" y="6318556"/>
                </a:lnTo>
                <a:lnTo>
                  <a:pt x="111840" y="6379504"/>
                </a:lnTo>
                <a:lnTo>
                  <a:pt x="99191" y="6438169"/>
                </a:lnTo>
                <a:lnTo>
                  <a:pt x="86785" y="6494519"/>
                </a:lnTo>
                <a:lnTo>
                  <a:pt x="74653" y="6548519"/>
                </a:lnTo>
                <a:lnTo>
                  <a:pt x="62826" y="6600138"/>
                </a:lnTo>
                <a:lnTo>
                  <a:pt x="51335" y="6649342"/>
                </a:lnTo>
                <a:lnTo>
                  <a:pt x="40210" y="6696099"/>
                </a:lnTo>
                <a:lnTo>
                  <a:pt x="29484" y="6740376"/>
                </a:lnTo>
                <a:lnTo>
                  <a:pt x="19186" y="6782140"/>
                </a:lnTo>
                <a:lnTo>
                  <a:pt x="9347" y="6821359"/>
                </a:lnTo>
                <a:lnTo>
                  <a:pt x="4610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831" y="0"/>
            <a:ext cx="475615" cy="6858000"/>
          </a:xfrm>
          <a:custGeom>
            <a:avLst/>
            <a:gdLst/>
            <a:ahLst/>
            <a:cxnLst/>
            <a:rect l="l" t="t" r="r" b="b"/>
            <a:pathLst>
              <a:path w="475615" h="6858000">
                <a:moveTo>
                  <a:pt x="189268" y="0"/>
                </a:moveTo>
                <a:lnTo>
                  <a:pt x="203206" y="68797"/>
                </a:lnTo>
                <a:lnTo>
                  <a:pt x="216745" y="137502"/>
                </a:lnTo>
                <a:lnTo>
                  <a:pt x="229886" y="206111"/>
                </a:lnTo>
                <a:lnTo>
                  <a:pt x="242636" y="274620"/>
                </a:lnTo>
                <a:lnTo>
                  <a:pt x="254996" y="343024"/>
                </a:lnTo>
                <a:lnTo>
                  <a:pt x="266971" y="411319"/>
                </a:lnTo>
                <a:lnTo>
                  <a:pt x="278566" y="479502"/>
                </a:lnTo>
                <a:lnTo>
                  <a:pt x="289783" y="547567"/>
                </a:lnTo>
                <a:lnTo>
                  <a:pt x="300627" y="615512"/>
                </a:lnTo>
                <a:lnTo>
                  <a:pt x="311103" y="683331"/>
                </a:lnTo>
                <a:lnTo>
                  <a:pt x="321212" y="751021"/>
                </a:lnTo>
                <a:lnTo>
                  <a:pt x="330960" y="818578"/>
                </a:lnTo>
                <a:lnTo>
                  <a:pt x="340351" y="885997"/>
                </a:lnTo>
                <a:lnTo>
                  <a:pt x="349388" y="953274"/>
                </a:lnTo>
                <a:lnTo>
                  <a:pt x="358076" y="1020406"/>
                </a:lnTo>
                <a:lnTo>
                  <a:pt x="366417" y="1087388"/>
                </a:lnTo>
                <a:lnTo>
                  <a:pt x="374417" y="1154216"/>
                </a:lnTo>
                <a:lnTo>
                  <a:pt x="382078" y="1220886"/>
                </a:lnTo>
                <a:lnTo>
                  <a:pt x="389406" y="1287394"/>
                </a:lnTo>
                <a:lnTo>
                  <a:pt x="396403" y="1353735"/>
                </a:lnTo>
                <a:lnTo>
                  <a:pt x="403074" y="1419906"/>
                </a:lnTo>
                <a:lnTo>
                  <a:pt x="409422" y="1485902"/>
                </a:lnTo>
                <a:lnTo>
                  <a:pt x="415452" y="1551720"/>
                </a:lnTo>
                <a:lnTo>
                  <a:pt x="421168" y="1617355"/>
                </a:lnTo>
                <a:lnTo>
                  <a:pt x="426573" y="1682803"/>
                </a:lnTo>
                <a:lnTo>
                  <a:pt x="431670" y="1748060"/>
                </a:lnTo>
                <a:lnTo>
                  <a:pt x="436466" y="1813121"/>
                </a:lnTo>
                <a:lnTo>
                  <a:pt x="440962" y="1877984"/>
                </a:lnTo>
                <a:lnTo>
                  <a:pt x="445163" y="1942643"/>
                </a:lnTo>
                <a:lnTo>
                  <a:pt x="449072" y="2007095"/>
                </a:lnTo>
                <a:lnTo>
                  <a:pt x="452695" y="2071335"/>
                </a:lnTo>
                <a:lnTo>
                  <a:pt x="456034" y="2135359"/>
                </a:lnTo>
                <a:lnTo>
                  <a:pt x="459094" y="2199163"/>
                </a:lnTo>
                <a:lnTo>
                  <a:pt x="461878" y="2262744"/>
                </a:lnTo>
                <a:lnTo>
                  <a:pt x="464391" y="2326096"/>
                </a:lnTo>
                <a:lnTo>
                  <a:pt x="466635" y="2389216"/>
                </a:lnTo>
                <a:lnTo>
                  <a:pt x="468616" y="2452100"/>
                </a:lnTo>
                <a:lnTo>
                  <a:pt x="470337" y="2514744"/>
                </a:lnTo>
                <a:lnTo>
                  <a:pt x="471802" y="2577143"/>
                </a:lnTo>
                <a:lnTo>
                  <a:pt x="473015" y="2639293"/>
                </a:lnTo>
                <a:lnTo>
                  <a:pt x="473980" y="2701190"/>
                </a:lnTo>
                <a:lnTo>
                  <a:pt x="474700" y="2762831"/>
                </a:lnTo>
                <a:lnTo>
                  <a:pt x="475180" y="2824210"/>
                </a:lnTo>
                <a:lnTo>
                  <a:pt x="475423" y="2885325"/>
                </a:lnTo>
                <a:lnTo>
                  <a:pt x="475434" y="2946170"/>
                </a:lnTo>
                <a:lnTo>
                  <a:pt x="475216" y="3006741"/>
                </a:lnTo>
                <a:lnTo>
                  <a:pt x="474773" y="3067036"/>
                </a:lnTo>
                <a:lnTo>
                  <a:pt x="474109" y="3127048"/>
                </a:lnTo>
                <a:lnTo>
                  <a:pt x="473228" y="3186775"/>
                </a:lnTo>
                <a:lnTo>
                  <a:pt x="472134" y="3246212"/>
                </a:lnTo>
                <a:lnTo>
                  <a:pt x="470831" y="3305355"/>
                </a:lnTo>
                <a:lnTo>
                  <a:pt x="469323" y="3364201"/>
                </a:lnTo>
                <a:lnTo>
                  <a:pt x="467613" y="3422743"/>
                </a:lnTo>
                <a:lnTo>
                  <a:pt x="465706" y="3480980"/>
                </a:lnTo>
                <a:lnTo>
                  <a:pt x="463605" y="3538906"/>
                </a:lnTo>
                <a:lnTo>
                  <a:pt x="461315" y="3596518"/>
                </a:lnTo>
                <a:lnTo>
                  <a:pt x="458839" y="3653811"/>
                </a:lnTo>
                <a:lnTo>
                  <a:pt x="456181" y="3710781"/>
                </a:lnTo>
                <a:lnTo>
                  <a:pt x="453344" y="3767424"/>
                </a:lnTo>
                <a:lnTo>
                  <a:pt x="450334" y="3823736"/>
                </a:lnTo>
                <a:lnTo>
                  <a:pt x="447154" y="3879713"/>
                </a:lnTo>
                <a:lnTo>
                  <a:pt x="443808" y="3935351"/>
                </a:lnTo>
                <a:lnTo>
                  <a:pt x="440299" y="3990646"/>
                </a:lnTo>
                <a:lnTo>
                  <a:pt x="436631" y="4045593"/>
                </a:lnTo>
                <a:lnTo>
                  <a:pt x="432809" y="4100188"/>
                </a:lnTo>
                <a:lnTo>
                  <a:pt x="428837" y="4154428"/>
                </a:lnTo>
                <a:lnTo>
                  <a:pt x="424718" y="4208308"/>
                </a:lnTo>
                <a:lnTo>
                  <a:pt x="420456" y="4261824"/>
                </a:lnTo>
                <a:lnTo>
                  <a:pt x="416055" y="4314972"/>
                </a:lnTo>
                <a:lnTo>
                  <a:pt x="411519" y="4367748"/>
                </a:lnTo>
                <a:lnTo>
                  <a:pt x="406852" y="4420147"/>
                </a:lnTo>
                <a:lnTo>
                  <a:pt x="402057" y="4472166"/>
                </a:lnTo>
                <a:lnTo>
                  <a:pt x="397140" y="4523801"/>
                </a:lnTo>
                <a:lnTo>
                  <a:pt x="392102" y="4575047"/>
                </a:lnTo>
                <a:lnTo>
                  <a:pt x="386950" y="4625900"/>
                </a:lnTo>
                <a:lnTo>
                  <a:pt x="381686" y="4676356"/>
                </a:lnTo>
                <a:lnTo>
                  <a:pt x="376314" y="4726411"/>
                </a:lnTo>
                <a:lnTo>
                  <a:pt x="370838" y="4776061"/>
                </a:lnTo>
                <a:lnTo>
                  <a:pt x="365263" y="4825302"/>
                </a:lnTo>
                <a:lnTo>
                  <a:pt x="359591" y="4874130"/>
                </a:lnTo>
                <a:lnTo>
                  <a:pt x="353827" y="4922540"/>
                </a:lnTo>
                <a:lnTo>
                  <a:pt x="347976" y="4970528"/>
                </a:lnTo>
                <a:lnTo>
                  <a:pt x="342040" y="5018091"/>
                </a:lnTo>
                <a:lnTo>
                  <a:pt x="336023" y="5065224"/>
                </a:lnTo>
                <a:lnTo>
                  <a:pt x="329930" y="5111923"/>
                </a:lnTo>
                <a:lnTo>
                  <a:pt x="323765" y="5158184"/>
                </a:lnTo>
                <a:lnTo>
                  <a:pt x="317531" y="5204003"/>
                </a:lnTo>
                <a:lnTo>
                  <a:pt x="311232" y="5249375"/>
                </a:lnTo>
                <a:lnTo>
                  <a:pt x="304872" y="5294297"/>
                </a:lnTo>
                <a:lnTo>
                  <a:pt x="298455" y="5338765"/>
                </a:lnTo>
                <a:lnTo>
                  <a:pt x="291986" y="5382774"/>
                </a:lnTo>
                <a:lnTo>
                  <a:pt x="285467" y="5426320"/>
                </a:lnTo>
                <a:lnTo>
                  <a:pt x="278903" y="5469399"/>
                </a:lnTo>
                <a:lnTo>
                  <a:pt x="272297" y="5512007"/>
                </a:lnTo>
                <a:lnTo>
                  <a:pt x="265654" y="5554141"/>
                </a:lnTo>
                <a:lnTo>
                  <a:pt x="258978" y="5595795"/>
                </a:lnTo>
                <a:lnTo>
                  <a:pt x="252272" y="5636965"/>
                </a:lnTo>
                <a:lnTo>
                  <a:pt x="245540" y="5677649"/>
                </a:lnTo>
                <a:lnTo>
                  <a:pt x="238787" y="5717840"/>
                </a:lnTo>
                <a:lnTo>
                  <a:pt x="232015" y="5757536"/>
                </a:lnTo>
                <a:lnTo>
                  <a:pt x="225230" y="5796732"/>
                </a:lnTo>
                <a:lnTo>
                  <a:pt x="218434" y="5835424"/>
                </a:lnTo>
                <a:lnTo>
                  <a:pt x="211633" y="5873609"/>
                </a:lnTo>
                <a:lnTo>
                  <a:pt x="204829" y="5911281"/>
                </a:lnTo>
                <a:lnTo>
                  <a:pt x="191229" y="5985072"/>
                </a:lnTo>
                <a:lnTo>
                  <a:pt x="177668" y="6056765"/>
                </a:lnTo>
                <a:lnTo>
                  <a:pt x="164175" y="6126327"/>
                </a:lnTo>
                <a:lnTo>
                  <a:pt x="150782" y="6193725"/>
                </a:lnTo>
                <a:lnTo>
                  <a:pt x="137521" y="6258926"/>
                </a:lnTo>
                <a:lnTo>
                  <a:pt x="124422" y="6321898"/>
                </a:lnTo>
                <a:lnTo>
                  <a:pt x="111517" y="6382606"/>
                </a:lnTo>
                <a:lnTo>
                  <a:pt x="98838" y="6441020"/>
                </a:lnTo>
                <a:lnTo>
                  <a:pt x="86414" y="6497104"/>
                </a:lnTo>
                <a:lnTo>
                  <a:pt x="74278" y="6550827"/>
                </a:lnTo>
                <a:lnTo>
                  <a:pt x="62461" y="6602156"/>
                </a:lnTo>
                <a:lnTo>
                  <a:pt x="50993" y="6651057"/>
                </a:lnTo>
                <a:lnTo>
                  <a:pt x="39907" y="6697498"/>
                </a:lnTo>
                <a:lnTo>
                  <a:pt x="29234" y="6741445"/>
                </a:lnTo>
                <a:lnTo>
                  <a:pt x="19004" y="6782866"/>
                </a:lnTo>
                <a:lnTo>
                  <a:pt x="9248" y="6821729"/>
                </a:lnTo>
                <a:lnTo>
                  <a:pt x="4559" y="6840190"/>
                </a:lnTo>
                <a:lnTo>
                  <a:pt x="0" y="6857999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" y="0"/>
            <a:ext cx="466725" cy="6858000"/>
          </a:xfrm>
          <a:custGeom>
            <a:avLst/>
            <a:gdLst/>
            <a:ahLst/>
            <a:cxnLst/>
            <a:rect l="l" t="t" r="r" b="b"/>
            <a:pathLst>
              <a:path w="466725" h="6858000">
                <a:moveTo>
                  <a:pt x="172224" y="0"/>
                </a:moveTo>
                <a:lnTo>
                  <a:pt x="186335" y="68657"/>
                </a:lnTo>
                <a:lnTo>
                  <a:pt x="200046" y="137223"/>
                </a:lnTo>
                <a:lnTo>
                  <a:pt x="213361" y="205695"/>
                </a:lnTo>
                <a:lnTo>
                  <a:pt x="226283" y="274068"/>
                </a:lnTo>
                <a:lnTo>
                  <a:pt x="238817" y="342337"/>
                </a:lnTo>
                <a:lnTo>
                  <a:pt x="250967" y="410499"/>
                </a:lnTo>
                <a:lnTo>
                  <a:pt x="262736" y="478550"/>
                </a:lnTo>
                <a:lnTo>
                  <a:pt x="274128" y="546485"/>
                </a:lnTo>
                <a:lnTo>
                  <a:pt x="285148" y="614301"/>
                </a:lnTo>
                <a:lnTo>
                  <a:pt x="295798" y="681993"/>
                </a:lnTo>
                <a:lnTo>
                  <a:pt x="306084" y="749557"/>
                </a:lnTo>
                <a:lnTo>
                  <a:pt x="316008" y="816990"/>
                </a:lnTo>
                <a:lnTo>
                  <a:pt x="325575" y="884286"/>
                </a:lnTo>
                <a:lnTo>
                  <a:pt x="334789" y="951443"/>
                </a:lnTo>
                <a:lnTo>
                  <a:pt x="343652" y="1018455"/>
                </a:lnTo>
                <a:lnTo>
                  <a:pt x="352171" y="1085319"/>
                </a:lnTo>
                <a:lnTo>
                  <a:pt x="360347" y="1152030"/>
                </a:lnTo>
                <a:lnTo>
                  <a:pt x="368185" y="1218585"/>
                </a:lnTo>
                <a:lnTo>
                  <a:pt x="375690" y="1284980"/>
                </a:lnTo>
                <a:lnTo>
                  <a:pt x="382864" y="1351209"/>
                </a:lnTo>
                <a:lnTo>
                  <a:pt x="389712" y="1417270"/>
                </a:lnTo>
                <a:lnTo>
                  <a:pt x="396237" y="1483158"/>
                </a:lnTo>
                <a:lnTo>
                  <a:pt x="402444" y="1548869"/>
                </a:lnTo>
                <a:lnTo>
                  <a:pt x="408336" y="1614399"/>
                </a:lnTo>
                <a:lnTo>
                  <a:pt x="413918" y="1679744"/>
                </a:lnTo>
                <a:lnTo>
                  <a:pt x="419192" y="1744900"/>
                </a:lnTo>
                <a:lnTo>
                  <a:pt x="424164" y="1809862"/>
                </a:lnTo>
                <a:lnTo>
                  <a:pt x="428836" y="1874626"/>
                </a:lnTo>
                <a:lnTo>
                  <a:pt x="433213" y="1939189"/>
                </a:lnTo>
                <a:lnTo>
                  <a:pt x="437298" y="2003546"/>
                </a:lnTo>
                <a:lnTo>
                  <a:pt x="441096" y="2067694"/>
                </a:lnTo>
                <a:lnTo>
                  <a:pt x="444611" y="2131627"/>
                </a:lnTo>
                <a:lnTo>
                  <a:pt x="447845" y="2195343"/>
                </a:lnTo>
                <a:lnTo>
                  <a:pt x="450804" y="2258836"/>
                </a:lnTo>
                <a:lnTo>
                  <a:pt x="453491" y="2322103"/>
                </a:lnTo>
                <a:lnTo>
                  <a:pt x="455909" y="2385140"/>
                </a:lnTo>
                <a:lnTo>
                  <a:pt x="458063" y="2447943"/>
                </a:lnTo>
                <a:lnTo>
                  <a:pt x="459957" y="2510506"/>
                </a:lnTo>
                <a:lnTo>
                  <a:pt x="461594" y="2572828"/>
                </a:lnTo>
                <a:lnTo>
                  <a:pt x="462979" y="2634902"/>
                </a:lnTo>
                <a:lnTo>
                  <a:pt x="464115" y="2696726"/>
                </a:lnTo>
                <a:lnTo>
                  <a:pt x="465005" y="2758294"/>
                </a:lnTo>
                <a:lnTo>
                  <a:pt x="465655" y="2819604"/>
                </a:lnTo>
                <a:lnTo>
                  <a:pt x="466068" y="2880651"/>
                </a:lnTo>
                <a:lnTo>
                  <a:pt x="466248" y="2941430"/>
                </a:lnTo>
                <a:lnTo>
                  <a:pt x="466198" y="3001938"/>
                </a:lnTo>
                <a:lnTo>
                  <a:pt x="465922" y="3062170"/>
                </a:lnTo>
                <a:lnTo>
                  <a:pt x="465425" y="3122123"/>
                </a:lnTo>
                <a:lnTo>
                  <a:pt x="464710" y="3181793"/>
                </a:lnTo>
                <a:lnTo>
                  <a:pt x="463782" y="3241174"/>
                </a:lnTo>
                <a:lnTo>
                  <a:pt x="462643" y="3300264"/>
                </a:lnTo>
                <a:lnTo>
                  <a:pt x="461298" y="3359058"/>
                </a:lnTo>
                <a:lnTo>
                  <a:pt x="459751" y="3417551"/>
                </a:lnTo>
                <a:lnTo>
                  <a:pt x="458006" y="3475741"/>
                </a:lnTo>
                <a:lnTo>
                  <a:pt x="456066" y="3533622"/>
                </a:lnTo>
                <a:lnTo>
                  <a:pt x="453936" y="3591191"/>
                </a:lnTo>
                <a:lnTo>
                  <a:pt x="451618" y="3648444"/>
                </a:lnTo>
                <a:lnTo>
                  <a:pt x="449118" y="3705375"/>
                </a:lnTo>
                <a:lnTo>
                  <a:pt x="446439" y="3761983"/>
                </a:lnTo>
                <a:lnTo>
                  <a:pt x="443585" y="3818261"/>
                </a:lnTo>
                <a:lnTo>
                  <a:pt x="440560" y="3874207"/>
                </a:lnTo>
                <a:lnTo>
                  <a:pt x="437367" y="3929815"/>
                </a:lnTo>
                <a:lnTo>
                  <a:pt x="434010" y="3985083"/>
                </a:lnTo>
                <a:lnTo>
                  <a:pt x="430495" y="4040005"/>
                </a:lnTo>
                <a:lnTo>
                  <a:pt x="426823" y="4094578"/>
                </a:lnTo>
                <a:lnTo>
                  <a:pt x="423000" y="4148798"/>
                </a:lnTo>
                <a:lnTo>
                  <a:pt x="419028" y="4202660"/>
                </a:lnTo>
                <a:lnTo>
                  <a:pt x="414913" y="4256160"/>
                </a:lnTo>
                <a:lnTo>
                  <a:pt x="410657" y="4309295"/>
                </a:lnTo>
                <a:lnTo>
                  <a:pt x="406265" y="4362060"/>
                </a:lnTo>
                <a:lnTo>
                  <a:pt x="401741" y="4414451"/>
                </a:lnTo>
                <a:lnTo>
                  <a:pt x="397088" y="4466465"/>
                </a:lnTo>
                <a:lnTo>
                  <a:pt x="392310" y="4518096"/>
                </a:lnTo>
                <a:lnTo>
                  <a:pt x="387411" y="4569340"/>
                </a:lnTo>
                <a:lnTo>
                  <a:pt x="382396" y="4620195"/>
                </a:lnTo>
                <a:lnTo>
                  <a:pt x="377267" y="4670655"/>
                </a:lnTo>
                <a:lnTo>
                  <a:pt x="372029" y="4720717"/>
                </a:lnTo>
                <a:lnTo>
                  <a:pt x="366686" y="4770376"/>
                </a:lnTo>
                <a:lnTo>
                  <a:pt x="361242" y="4819628"/>
                </a:lnTo>
                <a:lnTo>
                  <a:pt x="355700" y="4868470"/>
                </a:lnTo>
                <a:lnTo>
                  <a:pt x="350064" y="4916896"/>
                </a:lnTo>
                <a:lnTo>
                  <a:pt x="344338" y="4964904"/>
                </a:lnTo>
                <a:lnTo>
                  <a:pt x="338527" y="5012488"/>
                </a:lnTo>
                <a:lnTo>
                  <a:pt x="332633" y="5059645"/>
                </a:lnTo>
                <a:lnTo>
                  <a:pt x="326661" y="5106371"/>
                </a:lnTo>
                <a:lnTo>
                  <a:pt x="320615" y="5152662"/>
                </a:lnTo>
                <a:lnTo>
                  <a:pt x="314499" y="5198513"/>
                </a:lnTo>
                <a:lnTo>
                  <a:pt x="308316" y="5243920"/>
                </a:lnTo>
                <a:lnTo>
                  <a:pt x="302070" y="5288880"/>
                </a:lnTo>
                <a:lnTo>
                  <a:pt x="295765" y="5333387"/>
                </a:lnTo>
                <a:lnTo>
                  <a:pt x="289406" y="5377439"/>
                </a:lnTo>
                <a:lnTo>
                  <a:pt x="282995" y="5421031"/>
                </a:lnTo>
                <a:lnTo>
                  <a:pt x="276538" y="5464159"/>
                </a:lnTo>
                <a:lnTo>
                  <a:pt x="270037" y="5506818"/>
                </a:lnTo>
                <a:lnTo>
                  <a:pt x="263497" y="5549005"/>
                </a:lnTo>
                <a:lnTo>
                  <a:pt x="256921" y="5590716"/>
                </a:lnTo>
                <a:lnTo>
                  <a:pt x="250313" y="5631946"/>
                </a:lnTo>
                <a:lnTo>
                  <a:pt x="243678" y="5672691"/>
                </a:lnTo>
                <a:lnTo>
                  <a:pt x="237019" y="5712948"/>
                </a:lnTo>
                <a:lnTo>
                  <a:pt x="230340" y="5752711"/>
                </a:lnTo>
                <a:lnTo>
                  <a:pt x="223644" y="5791978"/>
                </a:lnTo>
                <a:lnTo>
                  <a:pt x="216937" y="5830744"/>
                </a:lnTo>
                <a:lnTo>
                  <a:pt x="210221" y="5869004"/>
                </a:lnTo>
                <a:lnTo>
                  <a:pt x="203500" y="5906756"/>
                </a:lnTo>
                <a:lnTo>
                  <a:pt x="190061" y="5980714"/>
                </a:lnTo>
                <a:lnTo>
                  <a:pt x="176650" y="6052586"/>
                </a:lnTo>
                <a:lnTo>
                  <a:pt x="163299" y="6122339"/>
                </a:lnTo>
                <a:lnTo>
                  <a:pt x="150039" y="6189940"/>
                </a:lnTo>
                <a:lnTo>
                  <a:pt x="136900" y="6255357"/>
                </a:lnTo>
                <a:lnTo>
                  <a:pt x="123913" y="6318556"/>
                </a:lnTo>
                <a:lnTo>
                  <a:pt x="111110" y="6379504"/>
                </a:lnTo>
                <a:lnTo>
                  <a:pt x="98522" y="6438169"/>
                </a:lnTo>
                <a:lnTo>
                  <a:pt x="86179" y="6494519"/>
                </a:lnTo>
                <a:lnTo>
                  <a:pt x="74113" y="6548519"/>
                </a:lnTo>
                <a:lnTo>
                  <a:pt x="62354" y="6600138"/>
                </a:lnTo>
                <a:lnTo>
                  <a:pt x="50934" y="6649342"/>
                </a:lnTo>
                <a:lnTo>
                  <a:pt x="39884" y="6696099"/>
                </a:lnTo>
                <a:lnTo>
                  <a:pt x="29234" y="6740376"/>
                </a:lnTo>
                <a:lnTo>
                  <a:pt x="19016" y="6782140"/>
                </a:lnTo>
                <a:lnTo>
                  <a:pt x="9261" y="6821359"/>
                </a:lnTo>
                <a:lnTo>
                  <a:pt x="4567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6794" y="726084"/>
            <a:ext cx="695896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Discussion section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where 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researcher  interprets and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evaluates the</a:t>
            </a:r>
            <a:r>
              <a:rPr sz="22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results.</a:t>
            </a:r>
            <a:endParaRPr sz="2200">
              <a:latin typeface="Verdana"/>
              <a:cs typeface="Verdana"/>
            </a:endParaRPr>
          </a:p>
          <a:p>
            <a:pPr marL="355600" marR="564515" indent="-342900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discussion of a research report section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presents 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theoretical and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practical 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implications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findings and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make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recommendation for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future</a:t>
            </a:r>
            <a:r>
              <a:rPr sz="22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research.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702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859" y="0"/>
            <a:ext cx="570865" cy="6858000"/>
          </a:xfrm>
          <a:custGeom>
            <a:avLst/>
            <a:gdLst/>
            <a:ahLst/>
            <a:cxnLst/>
            <a:rect l="l" t="t" r="r" b="b"/>
            <a:pathLst>
              <a:path w="570865" h="6858000">
                <a:moveTo>
                  <a:pt x="348183" y="0"/>
                </a:moveTo>
                <a:lnTo>
                  <a:pt x="360747" y="70721"/>
                </a:lnTo>
                <a:lnTo>
                  <a:pt x="372898" y="141333"/>
                </a:lnTo>
                <a:lnTo>
                  <a:pt x="384639" y="211831"/>
                </a:lnTo>
                <a:lnTo>
                  <a:pt x="395974" y="282211"/>
                </a:lnTo>
                <a:lnTo>
                  <a:pt x="406908" y="352468"/>
                </a:lnTo>
                <a:lnTo>
                  <a:pt x="417446" y="422599"/>
                </a:lnTo>
                <a:lnTo>
                  <a:pt x="427591" y="492598"/>
                </a:lnTo>
                <a:lnTo>
                  <a:pt x="437347" y="562461"/>
                </a:lnTo>
                <a:lnTo>
                  <a:pt x="446720" y="632184"/>
                </a:lnTo>
                <a:lnTo>
                  <a:pt x="455712" y="701763"/>
                </a:lnTo>
                <a:lnTo>
                  <a:pt x="464330" y="771193"/>
                </a:lnTo>
                <a:lnTo>
                  <a:pt x="472576" y="840470"/>
                </a:lnTo>
                <a:lnTo>
                  <a:pt x="480455" y="909590"/>
                </a:lnTo>
                <a:lnTo>
                  <a:pt x="487971" y="978548"/>
                </a:lnTo>
                <a:lnTo>
                  <a:pt x="495129" y="1047339"/>
                </a:lnTo>
                <a:lnTo>
                  <a:pt x="501933" y="1115960"/>
                </a:lnTo>
                <a:lnTo>
                  <a:pt x="508387" y="1184407"/>
                </a:lnTo>
                <a:lnTo>
                  <a:pt x="514495" y="1252674"/>
                </a:lnTo>
                <a:lnTo>
                  <a:pt x="520263" y="1320757"/>
                </a:lnTo>
                <a:lnTo>
                  <a:pt x="525693" y="1388653"/>
                </a:lnTo>
                <a:lnTo>
                  <a:pt x="530790" y="1456356"/>
                </a:lnTo>
                <a:lnTo>
                  <a:pt x="535559" y="1523863"/>
                </a:lnTo>
                <a:lnTo>
                  <a:pt x="540003" y="1591168"/>
                </a:lnTo>
                <a:lnTo>
                  <a:pt x="544128" y="1658269"/>
                </a:lnTo>
                <a:lnTo>
                  <a:pt x="547937" y="1725159"/>
                </a:lnTo>
                <a:lnTo>
                  <a:pt x="551434" y="1791836"/>
                </a:lnTo>
                <a:lnTo>
                  <a:pt x="554625" y="1858294"/>
                </a:lnTo>
                <a:lnTo>
                  <a:pt x="557512" y="1924529"/>
                </a:lnTo>
                <a:lnTo>
                  <a:pt x="560101" y="1990538"/>
                </a:lnTo>
                <a:lnTo>
                  <a:pt x="562396" y="2056314"/>
                </a:lnTo>
                <a:lnTo>
                  <a:pt x="564400" y="2121855"/>
                </a:lnTo>
                <a:lnTo>
                  <a:pt x="566119" y="2187156"/>
                </a:lnTo>
                <a:lnTo>
                  <a:pt x="567556" y="2252212"/>
                </a:lnTo>
                <a:lnTo>
                  <a:pt x="568716" y="2317020"/>
                </a:lnTo>
                <a:lnTo>
                  <a:pt x="569604" y="2381574"/>
                </a:lnTo>
                <a:lnTo>
                  <a:pt x="570222" y="2445870"/>
                </a:lnTo>
                <a:lnTo>
                  <a:pt x="570576" y="2509905"/>
                </a:lnTo>
                <a:lnTo>
                  <a:pt x="570670" y="2573673"/>
                </a:lnTo>
                <a:lnTo>
                  <a:pt x="570508" y="2637171"/>
                </a:lnTo>
                <a:lnTo>
                  <a:pt x="570094" y="2700394"/>
                </a:lnTo>
                <a:lnTo>
                  <a:pt x="569434" y="2763337"/>
                </a:lnTo>
                <a:lnTo>
                  <a:pt x="568530" y="2825996"/>
                </a:lnTo>
                <a:lnTo>
                  <a:pt x="567387" y="2888368"/>
                </a:lnTo>
                <a:lnTo>
                  <a:pt x="566010" y="2950447"/>
                </a:lnTo>
                <a:lnTo>
                  <a:pt x="564402" y="3012229"/>
                </a:lnTo>
                <a:lnTo>
                  <a:pt x="562569" y="3073710"/>
                </a:lnTo>
                <a:lnTo>
                  <a:pt x="560514" y="3134885"/>
                </a:lnTo>
                <a:lnTo>
                  <a:pt x="558242" y="3195751"/>
                </a:lnTo>
                <a:lnTo>
                  <a:pt x="555756" y="3256303"/>
                </a:lnTo>
                <a:lnTo>
                  <a:pt x="553062" y="3316536"/>
                </a:lnTo>
                <a:lnTo>
                  <a:pt x="550163" y="3376446"/>
                </a:lnTo>
                <a:lnTo>
                  <a:pt x="547063" y="3436028"/>
                </a:lnTo>
                <a:lnTo>
                  <a:pt x="543768" y="3495280"/>
                </a:lnTo>
                <a:lnTo>
                  <a:pt x="540281" y="3554195"/>
                </a:lnTo>
                <a:lnTo>
                  <a:pt x="536606" y="3612770"/>
                </a:lnTo>
                <a:lnTo>
                  <a:pt x="532748" y="3671000"/>
                </a:lnTo>
                <a:lnTo>
                  <a:pt x="528711" y="3728881"/>
                </a:lnTo>
                <a:lnTo>
                  <a:pt x="524500" y="3786409"/>
                </a:lnTo>
                <a:lnTo>
                  <a:pt x="520118" y="3843578"/>
                </a:lnTo>
                <a:lnTo>
                  <a:pt x="515570" y="3900386"/>
                </a:lnTo>
                <a:lnTo>
                  <a:pt x="510860" y="3956828"/>
                </a:lnTo>
                <a:lnTo>
                  <a:pt x="505992" y="4012898"/>
                </a:lnTo>
                <a:lnTo>
                  <a:pt x="500971" y="4068594"/>
                </a:lnTo>
                <a:lnTo>
                  <a:pt x="495801" y="4123910"/>
                </a:lnTo>
                <a:lnTo>
                  <a:pt x="490487" y="4178842"/>
                </a:lnTo>
                <a:lnTo>
                  <a:pt x="485032" y="4233385"/>
                </a:lnTo>
                <a:lnTo>
                  <a:pt x="479440" y="4287537"/>
                </a:lnTo>
                <a:lnTo>
                  <a:pt x="473717" y="4341291"/>
                </a:lnTo>
                <a:lnTo>
                  <a:pt x="467866" y="4394644"/>
                </a:lnTo>
                <a:lnTo>
                  <a:pt x="461891" y="4447591"/>
                </a:lnTo>
                <a:lnTo>
                  <a:pt x="455798" y="4500129"/>
                </a:lnTo>
                <a:lnTo>
                  <a:pt x="449589" y="4552252"/>
                </a:lnTo>
                <a:lnTo>
                  <a:pt x="443270" y="4603956"/>
                </a:lnTo>
                <a:lnTo>
                  <a:pt x="436845" y="4655237"/>
                </a:lnTo>
                <a:lnTo>
                  <a:pt x="430318" y="4706091"/>
                </a:lnTo>
                <a:lnTo>
                  <a:pt x="423693" y="4756513"/>
                </a:lnTo>
                <a:lnTo>
                  <a:pt x="416974" y="4806499"/>
                </a:lnTo>
                <a:lnTo>
                  <a:pt x="410166" y="4856044"/>
                </a:lnTo>
                <a:lnTo>
                  <a:pt x="403273" y="4905145"/>
                </a:lnTo>
                <a:lnTo>
                  <a:pt x="396300" y="4953796"/>
                </a:lnTo>
                <a:lnTo>
                  <a:pt x="389250" y="5001994"/>
                </a:lnTo>
                <a:lnTo>
                  <a:pt x="382128" y="5049734"/>
                </a:lnTo>
                <a:lnTo>
                  <a:pt x="374938" y="5097011"/>
                </a:lnTo>
                <a:lnTo>
                  <a:pt x="367684" y="5143822"/>
                </a:lnTo>
                <a:lnTo>
                  <a:pt x="360371" y="5190162"/>
                </a:lnTo>
                <a:lnTo>
                  <a:pt x="353004" y="5236027"/>
                </a:lnTo>
                <a:lnTo>
                  <a:pt x="345585" y="5281412"/>
                </a:lnTo>
                <a:lnTo>
                  <a:pt x="338120" y="5326313"/>
                </a:lnTo>
                <a:lnTo>
                  <a:pt x="330612" y="5370726"/>
                </a:lnTo>
                <a:lnTo>
                  <a:pt x="323067" y="5414646"/>
                </a:lnTo>
                <a:lnTo>
                  <a:pt x="315488" y="5458069"/>
                </a:lnTo>
                <a:lnTo>
                  <a:pt x="307879" y="5500990"/>
                </a:lnTo>
                <a:lnTo>
                  <a:pt x="300246" y="5543406"/>
                </a:lnTo>
                <a:lnTo>
                  <a:pt x="292591" y="5585311"/>
                </a:lnTo>
                <a:lnTo>
                  <a:pt x="284920" y="5626702"/>
                </a:lnTo>
                <a:lnTo>
                  <a:pt x="277237" y="5667574"/>
                </a:lnTo>
                <a:lnTo>
                  <a:pt x="269546" y="5707923"/>
                </a:lnTo>
                <a:lnTo>
                  <a:pt x="261851" y="5747744"/>
                </a:lnTo>
                <a:lnTo>
                  <a:pt x="254156" y="5787034"/>
                </a:lnTo>
                <a:lnTo>
                  <a:pt x="246466" y="5825787"/>
                </a:lnTo>
                <a:lnTo>
                  <a:pt x="238785" y="5863999"/>
                </a:lnTo>
                <a:lnTo>
                  <a:pt x="231118" y="5901667"/>
                </a:lnTo>
                <a:lnTo>
                  <a:pt x="215840" y="5975349"/>
                </a:lnTo>
                <a:lnTo>
                  <a:pt x="200666" y="6046800"/>
                </a:lnTo>
                <a:lnTo>
                  <a:pt x="185631" y="6115983"/>
                </a:lnTo>
                <a:lnTo>
                  <a:pt x="170769" y="6182864"/>
                </a:lnTo>
                <a:lnTo>
                  <a:pt x="156115" y="6247409"/>
                </a:lnTo>
                <a:lnTo>
                  <a:pt x="141701" y="6309582"/>
                </a:lnTo>
                <a:lnTo>
                  <a:pt x="127563" y="6369349"/>
                </a:lnTo>
                <a:lnTo>
                  <a:pt x="113735" y="6426674"/>
                </a:lnTo>
                <a:lnTo>
                  <a:pt x="100250" y="6481524"/>
                </a:lnTo>
                <a:lnTo>
                  <a:pt x="87143" y="6533862"/>
                </a:lnTo>
                <a:lnTo>
                  <a:pt x="74449" y="6583655"/>
                </a:lnTo>
                <a:lnTo>
                  <a:pt x="62201" y="6630868"/>
                </a:lnTo>
                <a:lnTo>
                  <a:pt x="50433" y="6675464"/>
                </a:lnTo>
                <a:lnTo>
                  <a:pt x="39180" y="6717411"/>
                </a:lnTo>
                <a:lnTo>
                  <a:pt x="28476" y="6756673"/>
                </a:lnTo>
                <a:lnTo>
                  <a:pt x="13524" y="6810454"/>
                </a:lnTo>
                <a:lnTo>
                  <a:pt x="4342" y="6842851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0"/>
            <a:ext cx="422275" cy="6858000"/>
          </a:xfrm>
          <a:custGeom>
            <a:avLst/>
            <a:gdLst/>
            <a:ahLst/>
            <a:cxnLst/>
            <a:rect l="l" t="t" r="r" b="b"/>
            <a:pathLst>
              <a:path w="422275" h="6858000">
                <a:moveTo>
                  <a:pt x="91592" y="0"/>
                </a:moveTo>
                <a:lnTo>
                  <a:pt x="106560" y="68565"/>
                </a:lnTo>
                <a:lnTo>
                  <a:pt x="121124" y="137044"/>
                </a:lnTo>
                <a:lnTo>
                  <a:pt x="135290" y="205432"/>
                </a:lnTo>
                <a:lnTo>
                  <a:pt x="149061" y="273724"/>
                </a:lnTo>
                <a:lnTo>
                  <a:pt x="162440" y="341918"/>
                </a:lnTo>
                <a:lnTo>
                  <a:pt x="175432" y="410007"/>
                </a:lnTo>
                <a:lnTo>
                  <a:pt x="188040" y="477990"/>
                </a:lnTo>
                <a:lnTo>
                  <a:pt x="200268" y="545860"/>
                </a:lnTo>
                <a:lnTo>
                  <a:pt x="212121" y="613614"/>
                </a:lnTo>
                <a:lnTo>
                  <a:pt x="223601" y="681249"/>
                </a:lnTo>
                <a:lnTo>
                  <a:pt x="234713" y="748759"/>
                </a:lnTo>
                <a:lnTo>
                  <a:pt x="245461" y="816140"/>
                </a:lnTo>
                <a:lnTo>
                  <a:pt x="255849" y="883389"/>
                </a:lnTo>
                <a:lnTo>
                  <a:pt x="265879" y="950502"/>
                </a:lnTo>
                <a:lnTo>
                  <a:pt x="275557" y="1017473"/>
                </a:lnTo>
                <a:lnTo>
                  <a:pt x="284886" y="1084299"/>
                </a:lnTo>
                <a:lnTo>
                  <a:pt x="293870" y="1150976"/>
                </a:lnTo>
                <a:lnTo>
                  <a:pt x="302513" y="1217500"/>
                </a:lnTo>
                <a:lnTo>
                  <a:pt x="310818" y="1283866"/>
                </a:lnTo>
                <a:lnTo>
                  <a:pt x="318790" y="1350070"/>
                </a:lnTo>
                <a:lnTo>
                  <a:pt x="326432" y="1416108"/>
                </a:lnTo>
                <a:lnTo>
                  <a:pt x="333748" y="1481977"/>
                </a:lnTo>
                <a:lnTo>
                  <a:pt x="340742" y="1547671"/>
                </a:lnTo>
                <a:lnTo>
                  <a:pt x="347418" y="1613187"/>
                </a:lnTo>
                <a:lnTo>
                  <a:pt x="353780" y="1678520"/>
                </a:lnTo>
                <a:lnTo>
                  <a:pt x="359832" y="1743666"/>
                </a:lnTo>
                <a:lnTo>
                  <a:pt x="365577" y="1808622"/>
                </a:lnTo>
                <a:lnTo>
                  <a:pt x="371019" y="1873383"/>
                </a:lnTo>
                <a:lnTo>
                  <a:pt x="376162" y="1937944"/>
                </a:lnTo>
                <a:lnTo>
                  <a:pt x="381011" y="2002302"/>
                </a:lnTo>
                <a:lnTo>
                  <a:pt x="385568" y="2066453"/>
                </a:lnTo>
                <a:lnTo>
                  <a:pt x="389838" y="2130392"/>
                </a:lnTo>
                <a:lnTo>
                  <a:pt x="393825" y="2194115"/>
                </a:lnTo>
                <a:lnTo>
                  <a:pt x="397532" y="2257618"/>
                </a:lnTo>
                <a:lnTo>
                  <a:pt x="400963" y="2320897"/>
                </a:lnTo>
                <a:lnTo>
                  <a:pt x="404122" y="2383947"/>
                </a:lnTo>
                <a:lnTo>
                  <a:pt x="407014" y="2446766"/>
                </a:lnTo>
                <a:lnTo>
                  <a:pt x="409641" y="2509347"/>
                </a:lnTo>
                <a:lnTo>
                  <a:pt x="412008" y="2571688"/>
                </a:lnTo>
                <a:lnTo>
                  <a:pt x="414118" y="2633784"/>
                </a:lnTo>
                <a:lnTo>
                  <a:pt x="415976" y="2695630"/>
                </a:lnTo>
                <a:lnTo>
                  <a:pt x="417585" y="2757224"/>
                </a:lnTo>
                <a:lnTo>
                  <a:pt x="418949" y="2818560"/>
                </a:lnTo>
                <a:lnTo>
                  <a:pt x="420073" y="2879634"/>
                </a:lnTo>
                <a:lnTo>
                  <a:pt x="420959" y="2940443"/>
                </a:lnTo>
                <a:lnTo>
                  <a:pt x="421611" y="3000981"/>
                </a:lnTo>
                <a:lnTo>
                  <a:pt x="422034" y="3061246"/>
                </a:lnTo>
                <a:lnTo>
                  <a:pt x="422232" y="3121232"/>
                </a:lnTo>
                <a:lnTo>
                  <a:pt x="422208" y="3180936"/>
                </a:lnTo>
                <a:lnTo>
                  <a:pt x="421966" y="3240353"/>
                </a:lnTo>
                <a:lnTo>
                  <a:pt x="421509" y="3299480"/>
                </a:lnTo>
                <a:lnTo>
                  <a:pt x="420843" y="3358312"/>
                </a:lnTo>
                <a:lnTo>
                  <a:pt x="419970" y="3416844"/>
                </a:lnTo>
                <a:lnTo>
                  <a:pt x="418895" y="3475074"/>
                </a:lnTo>
                <a:lnTo>
                  <a:pt x="417621" y="3532996"/>
                </a:lnTo>
                <a:lnTo>
                  <a:pt x="416152" y="3590606"/>
                </a:lnTo>
                <a:lnTo>
                  <a:pt x="414492" y="3647901"/>
                </a:lnTo>
                <a:lnTo>
                  <a:pt x="412646" y="3704876"/>
                </a:lnTo>
                <a:lnTo>
                  <a:pt x="410616" y="3761527"/>
                </a:lnTo>
                <a:lnTo>
                  <a:pt x="408406" y="3817850"/>
                </a:lnTo>
                <a:lnTo>
                  <a:pt x="406021" y="3873840"/>
                </a:lnTo>
                <a:lnTo>
                  <a:pt x="403465" y="3929494"/>
                </a:lnTo>
                <a:lnTo>
                  <a:pt x="400740" y="3984807"/>
                </a:lnTo>
                <a:lnTo>
                  <a:pt x="397852" y="4039776"/>
                </a:lnTo>
                <a:lnTo>
                  <a:pt x="394803" y="4094395"/>
                </a:lnTo>
                <a:lnTo>
                  <a:pt x="391599" y="4148662"/>
                </a:lnTo>
                <a:lnTo>
                  <a:pt x="388241" y="4202571"/>
                </a:lnTo>
                <a:lnTo>
                  <a:pt x="384736" y="4256118"/>
                </a:lnTo>
                <a:lnTo>
                  <a:pt x="381085" y="4309300"/>
                </a:lnTo>
                <a:lnTo>
                  <a:pt x="377294" y="4362112"/>
                </a:lnTo>
                <a:lnTo>
                  <a:pt x="373366" y="4414550"/>
                </a:lnTo>
                <a:lnTo>
                  <a:pt x="369304" y="4466610"/>
                </a:lnTo>
                <a:lnTo>
                  <a:pt x="365113" y="4518288"/>
                </a:lnTo>
                <a:lnTo>
                  <a:pt x="360797" y="4569579"/>
                </a:lnTo>
                <a:lnTo>
                  <a:pt x="356360" y="4620480"/>
                </a:lnTo>
                <a:lnTo>
                  <a:pt x="351804" y="4670986"/>
                </a:lnTo>
                <a:lnTo>
                  <a:pt x="347135" y="4721092"/>
                </a:lnTo>
                <a:lnTo>
                  <a:pt x="342355" y="4770796"/>
                </a:lnTo>
                <a:lnTo>
                  <a:pt x="337470" y="4820093"/>
                </a:lnTo>
                <a:lnTo>
                  <a:pt x="332482" y="4868978"/>
                </a:lnTo>
                <a:lnTo>
                  <a:pt x="327396" y="4917448"/>
                </a:lnTo>
                <a:lnTo>
                  <a:pt x="322215" y="4965498"/>
                </a:lnTo>
                <a:lnTo>
                  <a:pt x="316943" y="5013124"/>
                </a:lnTo>
                <a:lnTo>
                  <a:pt x="311585" y="5060322"/>
                </a:lnTo>
                <a:lnTo>
                  <a:pt x="306143" y="5107088"/>
                </a:lnTo>
                <a:lnTo>
                  <a:pt x="300622" y="5153417"/>
                </a:lnTo>
                <a:lnTo>
                  <a:pt x="295026" y="5199306"/>
                </a:lnTo>
                <a:lnTo>
                  <a:pt x="289359" y="5244750"/>
                </a:lnTo>
                <a:lnTo>
                  <a:pt x="283623" y="5289745"/>
                </a:lnTo>
                <a:lnTo>
                  <a:pt x="277824" y="5334287"/>
                </a:lnTo>
                <a:lnTo>
                  <a:pt x="271965" y="5378372"/>
                </a:lnTo>
                <a:lnTo>
                  <a:pt x="266050" y="5421996"/>
                </a:lnTo>
                <a:lnTo>
                  <a:pt x="260083" y="5465154"/>
                </a:lnTo>
                <a:lnTo>
                  <a:pt x="254068" y="5507843"/>
                </a:lnTo>
                <a:lnTo>
                  <a:pt x="248007" y="5550058"/>
                </a:lnTo>
                <a:lnTo>
                  <a:pt x="241907" y="5591794"/>
                </a:lnTo>
                <a:lnTo>
                  <a:pt x="235769" y="5633049"/>
                </a:lnTo>
                <a:lnTo>
                  <a:pt x="229599" y="5673817"/>
                </a:lnTo>
                <a:lnTo>
                  <a:pt x="223399" y="5714095"/>
                </a:lnTo>
                <a:lnTo>
                  <a:pt x="217174" y="5753878"/>
                </a:lnTo>
                <a:lnTo>
                  <a:pt x="210928" y="5793162"/>
                </a:lnTo>
                <a:lnTo>
                  <a:pt x="204664" y="5831944"/>
                </a:lnTo>
                <a:lnTo>
                  <a:pt x="198387" y="5870218"/>
                </a:lnTo>
                <a:lnTo>
                  <a:pt x="192100" y="5907981"/>
                </a:lnTo>
                <a:lnTo>
                  <a:pt x="179511" y="5981957"/>
                </a:lnTo>
                <a:lnTo>
                  <a:pt x="166929" y="6053837"/>
                </a:lnTo>
                <a:lnTo>
                  <a:pt x="154385" y="6123589"/>
                </a:lnTo>
                <a:lnTo>
                  <a:pt x="141910" y="6191180"/>
                </a:lnTo>
                <a:lnTo>
                  <a:pt x="129534" y="6256575"/>
                </a:lnTo>
                <a:lnTo>
                  <a:pt x="117288" y="6319742"/>
                </a:lnTo>
                <a:lnTo>
                  <a:pt x="105204" y="6380648"/>
                </a:lnTo>
                <a:lnTo>
                  <a:pt x="93311" y="6439259"/>
                </a:lnTo>
                <a:lnTo>
                  <a:pt x="81641" y="6495542"/>
                </a:lnTo>
                <a:lnTo>
                  <a:pt x="70225" y="6549463"/>
                </a:lnTo>
                <a:lnTo>
                  <a:pt x="59093" y="6600990"/>
                </a:lnTo>
                <a:lnTo>
                  <a:pt x="48276" y="6650089"/>
                </a:lnTo>
                <a:lnTo>
                  <a:pt x="37805" y="6696727"/>
                </a:lnTo>
                <a:lnTo>
                  <a:pt x="27712" y="6740870"/>
                </a:lnTo>
                <a:lnTo>
                  <a:pt x="18025" y="6782485"/>
                </a:lnTo>
                <a:lnTo>
                  <a:pt x="8778" y="6821539"/>
                </a:lnTo>
                <a:lnTo>
                  <a:pt x="4328" y="6840095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748" y="0"/>
            <a:ext cx="467995" cy="6858000"/>
          </a:xfrm>
          <a:custGeom>
            <a:avLst/>
            <a:gdLst/>
            <a:ahLst/>
            <a:cxnLst/>
            <a:rect l="l" t="t" r="r" b="b"/>
            <a:pathLst>
              <a:path w="467994" h="6858000">
                <a:moveTo>
                  <a:pt x="174256" y="0"/>
                </a:moveTo>
                <a:lnTo>
                  <a:pt x="188356" y="68657"/>
                </a:lnTo>
                <a:lnTo>
                  <a:pt x="202056" y="137223"/>
                </a:lnTo>
                <a:lnTo>
                  <a:pt x="215361" y="205695"/>
                </a:lnTo>
                <a:lnTo>
                  <a:pt x="228273" y="274068"/>
                </a:lnTo>
                <a:lnTo>
                  <a:pt x="240798" y="342337"/>
                </a:lnTo>
                <a:lnTo>
                  <a:pt x="252938" y="410499"/>
                </a:lnTo>
                <a:lnTo>
                  <a:pt x="264698" y="478550"/>
                </a:lnTo>
                <a:lnTo>
                  <a:pt x="276081" y="546485"/>
                </a:lnTo>
                <a:lnTo>
                  <a:pt x="287092" y="614301"/>
                </a:lnTo>
                <a:lnTo>
                  <a:pt x="297734" y="681993"/>
                </a:lnTo>
                <a:lnTo>
                  <a:pt x="308012" y="749557"/>
                </a:lnTo>
                <a:lnTo>
                  <a:pt x="317928" y="816990"/>
                </a:lnTo>
                <a:lnTo>
                  <a:pt x="327487" y="884286"/>
                </a:lnTo>
                <a:lnTo>
                  <a:pt x="336693" y="951443"/>
                </a:lnTo>
                <a:lnTo>
                  <a:pt x="345550" y="1018455"/>
                </a:lnTo>
                <a:lnTo>
                  <a:pt x="354061" y="1085319"/>
                </a:lnTo>
                <a:lnTo>
                  <a:pt x="362230" y="1152030"/>
                </a:lnTo>
                <a:lnTo>
                  <a:pt x="370062" y="1218585"/>
                </a:lnTo>
                <a:lnTo>
                  <a:pt x="377560" y="1284980"/>
                </a:lnTo>
                <a:lnTo>
                  <a:pt x="384728" y="1351209"/>
                </a:lnTo>
                <a:lnTo>
                  <a:pt x="391569" y="1417270"/>
                </a:lnTo>
                <a:lnTo>
                  <a:pt x="398089" y="1483158"/>
                </a:lnTo>
                <a:lnTo>
                  <a:pt x="404290" y="1548869"/>
                </a:lnTo>
                <a:lnTo>
                  <a:pt x="410176" y="1614399"/>
                </a:lnTo>
                <a:lnTo>
                  <a:pt x="415752" y="1679744"/>
                </a:lnTo>
                <a:lnTo>
                  <a:pt x="421021" y="1744900"/>
                </a:lnTo>
                <a:lnTo>
                  <a:pt x="425986" y="1809862"/>
                </a:lnTo>
                <a:lnTo>
                  <a:pt x="430653" y="1874626"/>
                </a:lnTo>
                <a:lnTo>
                  <a:pt x="435025" y="1939189"/>
                </a:lnTo>
                <a:lnTo>
                  <a:pt x="439105" y="2003546"/>
                </a:lnTo>
                <a:lnTo>
                  <a:pt x="442898" y="2067694"/>
                </a:lnTo>
                <a:lnTo>
                  <a:pt x="446407" y="2131627"/>
                </a:lnTo>
                <a:lnTo>
                  <a:pt x="449637" y="2195343"/>
                </a:lnTo>
                <a:lnTo>
                  <a:pt x="452591" y="2258836"/>
                </a:lnTo>
                <a:lnTo>
                  <a:pt x="455272" y="2322103"/>
                </a:lnTo>
                <a:lnTo>
                  <a:pt x="457686" y="2385140"/>
                </a:lnTo>
                <a:lnTo>
                  <a:pt x="459835" y="2447943"/>
                </a:lnTo>
                <a:lnTo>
                  <a:pt x="461724" y="2510506"/>
                </a:lnTo>
                <a:lnTo>
                  <a:pt x="463356" y="2572828"/>
                </a:lnTo>
                <a:lnTo>
                  <a:pt x="464736" y="2634902"/>
                </a:lnTo>
                <a:lnTo>
                  <a:pt x="465867" y="2696726"/>
                </a:lnTo>
                <a:lnTo>
                  <a:pt x="466753" y="2758294"/>
                </a:lnTo>
                <a:lnTo>
                  <a:pt x="467398" y="2819604"/>
                </a:lnTo>
                <a:lnTo>
                  <a:pt x="467806" y="2880651"/>
                </a:lnTo>
                <a:lnTo>
                  <a:pt x="467981" y="2941430"/>
                </a:lnTo>
                <a:lnTo>
                  <a:pt x="467926" y="3001938"/>
                </a:lnTo>
                <a:lnTo>
                  <a:pt x="467645" y="3062170"/>
                </a:lnTo>
                <a:lnTo>
                  <a:pt x="467143" y="3122123"/>
                </a:lnTo>
                <a:lnTo>
                  <a:pt x="466423" y="3181793"/>
                </a:lnTo>
                <a:lnTo>
                  <a:pt x="465489" y="3241174"/>
                </a:lnTo>
                <a:lnTo>
                  <a:pt x="464345" y="3300264"/>
                </a:lnTo>
                <a:lnTo>
                  <a:pt x="462995" y="3359058"/>
                </a:lnTo>
                <a:lnTo>
                  <a:pt x="461443" y="3417551"/>
                </a:lnTo>
                <a:lnTo>
                  <a:pt x="459692" y="3475741"/>
                </a:lnTo>
                <a:lnTo>
                  <a:pt x="457746" y="3533622"/>
                </a:lnTo>
                <a:lnTo>
                  <a:pt x="455610" y="3591191"/>
                </a:lnTo>
                <a:lnTo>
                  <a:pt x="453286" y="3648444"/>
                </a:lnTo>
                <a:lnTo>
                  <a:pt x="450780" y="3705375"/>
                </a:lnTo>
                <a:lnTo>
                  <a:pt x="448095" y="3761983"/>
                </a:lnTo>
                <a:lnTo>
                  <a:pt x="445234" y="3818261"/>
                </a:lnTo>
                <a:lnTo>
                  <a:pt x="442202" y="3874207"/>
                </a:lnTo>
                <a:lnTo>
                  <a:pt x="439003" y="3929815"/>
                </a:lnTo>
                <a:lnTo>
                  <a:pt x="435639" y="3985083"/>
                </a:lnTo>
                <a:lnTo>
                  <a:pt x="432116" y="4040005"/>
                </a:lnTo>
                <a:lnTo>
                  <a:pt x="428437" y="4094578"/>
                </a:lnTo>
                <a:lnTo>
                  <a:pt x="424606" y="4148798"/>
                </a:lnTo>
                <a:lnTo>
                  <a:pt x="420627" y="4202660"/>
                </a:lnTo>
                <a:lnTo>
                  <a:pt x="416504" y="4256160"/>
                </a:lnTo>
                <a:lnTo>
                  <a:pt x="412240" y="4309295"/>
                </a:lnTo>
                <a:lnTo>
                  <a:pt x="407839" y="4362060"/>
                </a:lnTo>
                <a:lnTo>
                  <a:pt x="403306" y="4414451"/>
                </a:lnTo>
                <a:lnTo>
                  <a:pt x="398644" y="4466465"/>
                </a:lnTo>
                <a:lnTo>
                  <a:pt x="393857" y="4518096"/>
                </a:lnTo>
                <a:lnTo>
                  <a:pt x="388949" y="4569340"/>
                </a:lnTo>
                <a:lnTo>
                  <a:pt x="383924" y="4620195"/>
                </a:lnTo>
                <a:lnTo>
                  <a:pt x="378785" y="4670655"/>
                </a:lnTo>
                <a:lnTo>
                  <a:pt x="373537" y="4720717"/>
                </a:lnTo>
                <a:lnTo>
                  <a:pt x="368183" y="4770376"/>
                </a:lnTo>
                <a:lnTo>
                  <a:pt x="362728" y="4819628"/>
                </a:lnTo>
                <a:lnTo>
                  <a:pt x="357174" y="4868470"/>
                </a:lnTo>
                <a:lnTo>
                  <a:pt x="351527" y="4916896"/>
                </a:lnTo>
                <a:lnTo>
                  <a:pt x="345789" y="4964904"/>
                </a:lnTo>
                <a:lnTo>
                  <a:pt x="339965" y="5012488"/>
                </a:lnTo>
                <a:lnTo>
                  <a:pt x="334059" y="5059645"/>
                </a:lnTo>
                <a:lnTo>
                  <a:pt x="328074" y="5106371"/>
                </a:lnTo>
                <a:lnTo>
                  <a:pt x="322015" y="5152662"/>
                </a:lnTo>
                <a:lnTo>
                  <a:pt x="315885" y="5198513"/>
                </a:lnTo>
                <a:lnTo>
                  <a:pt x="309688" y="5243920"/>
                </a:lnTo>
                <a:lnTo>
                  <a:pt x="303427" y="5288880"/>
                </a:lnTo>
                <a:lnTo>
                  <a:pt x="297108" y="5333387"/>
                </a:lnTo>
                <a:lnTo>
                  <a:pt x="290733" y="5377439"/>
                </a:lnTo>
                <a:lnTo>
                  <a:pt x="284307" y="5421031"/>
                </a:lnTo>
                <a:lnTo>
                  <a:pt x="277833" y="5464159"/>
                </a:lnTo>
                <a:lnTo>
                  <a:pt x="271316" y="5506818"/>
                </a:lnTo>
                <a:lnTo>
                  <a:pt x="264758" y="5549005"/>
                </a:lnTo>
                <a:lnTo>
                  <a:pt x="258165" y="5590716"/>
                </a:lnTo>
                <a:lnTo>
                  <a:pt x="251539" y="5631946"/>
                </a:lnTo>
                <a:lnTo>
                  <a:pt x="244886" y="5672691"/>
                </a:lnTo>
                <a:lnTo>
                  <a:pt x="238208" y="5712948"/>
                </a:lnTo>
                <a:lnTo>
                  <a:pt x="231509" y="5752711"/>
                </a:lnTo>
                <a:lnTo>
                  <a:pt x="224794" y="5791978"/>
                </a:lnTo>
                <a:lnTo>
                  <a:pt x="218066" y="5830744"/>
                </a:lnTo>
                <a:lnTo>
                  <a:pt x="211329" y="5869004"/>
                </a:lnTo>
                <a:lnTo>
                  <a:pt x="204587" y="5906756"/>
                </a:lnTo>
                <a:lnTo>
                  <a:pt x="191104" y="5980714"/>
                </a:lnTo>
                <a:lnTo>
                  <a:pt x="177647" y="6052586"/>
                </a:lnTo>
                <a:lnTo>
                  <a:pt x="164247" y="6122339"/>
                </a:lnTo>
                <a:lnTo>
                  <a:pt x="150936" y="6189940"/>
                </a:lnTo>
                <a:lnTo>
                  <a:pt x="137744" y="6255357"/>
                </a:lnTo>
                <a:lnTo>
                  <a:pt x="124701" y="6318556"/>
                </a:lnTo>
                <a:lnTo>
                  <a:pt x="111840" y="6379504"/>
                </a:lnTo>
                <a:lnTo>
                  <a:pt x="99191" y="6438169"/>
                </a:lnTo>
                <a:lnTo>
                  <a:pt x="86785" y="6494519"/>
                </a:lnTo>
                <a:lnTo>
                  <a:pt x="74653" y="6548519"/>
                </a:lnTo>
                <a:lnTo>
                  <a:pt x="62826" y="6600138"/>
                </a:lnTo>
                <a:lnTo>
                  <a:pt x="51335" y="6649342"/>
                </a:lnTo>
                <a:lnTo>
                  <a:pt x="40210" y="6696099"/>
                </a:lnTo>
                <a:lnTo>
                  <a:pt x="29484" y="6740376"/>
                </a:lnTo>
                <a:lnTo>
                  <a:pt x="19186" y="6782140"/>
                </a:lnTo>
                <a:lnTo>
                  <a:pt x="9347" y="6821359"/>
                </a:lnTo>
                <a:lnTo>
                  <a:pt x="4610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831" y="0"/>
            <a:ext cx="475615" cy="6858000"/>
          </a:xfrm>
          <a:custGeom>
            <a:avLst/>
            <a:gdLst/>
            <a:ahLst/>
            <a:cxnLst/>
            <a:rect l="l" t="t" r="r" b="b"/>
            <a:pathLst>
              <a:path w="475615" h="6858000">
                <a:moveTo>
                  <a:pt x="189268" y="0"/>
                </a:moveTo>
                <a:lnTo>
                  <a:pt x="203206" y="68797"/>
                </a:lnTo>
                <a:lnTo>
                  <a:pt x="216745" y="137502"/>
                </a:lnTo>
                <a:lnTo>
                  <a:pt x="229886" y="206111"/>
                </a:lnTo>
                <a:lnTo>
                  <a:pt x="242636" y="274620"/>
                </a:lnTo>
                <a:lnTo>
                  <a:pt x="254996" y="343024"/>
                </a:lnTo>
                <a:lnTo>
                  <a:pt x="266971" y="411319"/>
                </a:lnTo>
                <a:lnTo>
                  <a:pt x="278566" y="479502"/>
                </a:lnTo>
                <a:lnTo>
                  <a:pt x="289783" y="547567"/>
                </a:lnTo>
                <a:lnTo>
                  <a:pt x="300627" y="615512"/>
                </a:lnTo>
                <a:lnTo>
                  <a:pt x="311103" y="683331"/>
                </a:lnTo>
                <a:lnTo>
                  <a:pt x="321212" y="751021"/>
                </a:lnTo>
                <a:lnTo>
                  <a:pt x="330960" y="818578"/>
                </a:lnTo>
                <a:lnTo>
                  <a:pt x="340351" y="885997"/>
                </a:lnTo>
                <a:lnTo>
                  <a:pt x="349388" y="953274"/>
                </a:lnTo>
                <a:lnTo>
                  <a:pt x="358076" y="1020406"/>
                </a:lnTo>
                <a:lnTo>
                  <a:pt x="366417" y="1087388"/>
                </a:lnTo>
                <a:lnTo>
                  <a:pt x="374417" y="1154216"/>
                </a:lnTo>
                <a:lnTo>
                  <a:pt x="382078" y="1220886"/>
                </a:lnTo>
                <a:lnTo>
                  <a:pt x="389406" y="1287394"/>
                </a:lnTo>
                <a:lnTo>
                  <a:pt x="396403" y="1353735"/>
                </a:lnTo>
                <a:lnTo>
                  <a:pt x="403074" y="1419906"/>
                </a:lnTo>
                <a:lnTo>
                  <a:pt x="409422" y="1485902"/>
                </a:lnTo>
                <a:lnTo>
                  <a:pt x="415452" y="1551720"/>
                </a:lnTo>
                <a:lnTo>
                  <a:pt x="421168" y="1617355"/>
                </a:lnTo>
                <a:lnTo>
                  <a:pt x="426573" y="1682803"/>
                </a:lnTo>
                <a:lnTo>
                  <a:pt x="431670" y="1748060"/>
                </a:lnTo>
                <a:lnTo>
                  <a:pt x="436466" y="1813121"/>
                </a:lnTo>
                <a:lnTo>
                  <a:pt x="440962" y="1877984"/>
                </a:lnTo>
                <a:lnTo>
                  <a:pt x="445163" y="1942643"/>
                </a:lnTo>
                <a:lnTo>
                  <a:pt x="449072" y="2007095"/>
                </a:lnTo>
                <a:lnTo>
                  <a:pt x="452695" y="2071335"/>
                </a:lnTo>
                <a:lnTo>
                  <a:pt x="456034" y="2135359"/>
                </a:lnTo>
                <a:lnTo>
                  <a:pt x="459094" y="2199163"/>
                </a:lnTo>
                <a:lnTo>
                  <a:pt x="461878" y="2262744"/>
                </a:lnTo>
                <a:lnTo>
                  <a:pt x="464391" y="2326096"/>
                </a:lnTo>
                <a:lnTo>
                  <a:pt x="466635" y="2389216"/>
                </a:lnTo>
                <a:lnTo>
                  <a:pt x="468616" y="2452100"/>
                </a:lnTo>
                <a:lnTo>
                  <a:pt x="470337" y="2514744"/>
                </a:lnTo>
                <a:lnTo>
                  <a:pt x="471802" y="2577143"/>
                </a:lnTo>
                <a:lnTo>
                  <a:pt x="473015" y="2639293"/>
                </a:lnTo>
                <a:lnTo>
                  <a:pt x="473980" y="2701190"/>
                </a:lnTo>
                <a:lnTo>
                  <a:pt x="474700" y="2762831"/>
                </a:lnTo>
                <a:lnTo>
                  <a:pt x="475180" y="2824210"/>
                </a:lnTo>
                <a:lnTo>
                  <a:pt x="475423" y="2885325"/>
                </a:lnTo>
                <a:lnTo>
                  <a:pt x="475434" y="2946170"/>
                </a:lnTo>
                <a:lnTo>
                  <a:pt x="475216" y="3006741"/>
                </a:lnTo>
                <a:lnTo>
                  <a:pt x="474773" y="3067036"/>
                </a:lnTo>
                <a:lnTo>
                  <a:pt x="474109" y="3127048"/>
                </a:lnTo>
                <a:lnTo>
                  <a:pt x="473228" y="3186775"/>
                </a:lnTo>
                <a:lnTo>
                  <a:pt x="472134" y="3246212"/>
                </a:lnTo>
                <a:lnTo>
                  <a:pt x="470831" y="3305355"/>
                </a:lnTo>
                <a:lnTo>
                  <a:pt x="469323" y="3364201"/>
                </a:lnTo>
                <a:lnTo>
                  <a:pt x="467613" y="3422743"/>
                </a:lnTo>
                <a:lnTo>
                  <a:pt x="465706" y="3480980"/>
                </a:lnTo>
                <a:lnTo>
                  <a:pt x="463605" y="3538906"/>
                </a:lnTo>
                <a:lnTo>
                  <a:pt x="461315" y="3596518"/>
                </a:lnTo>
                <a:lnTo>
                  <a:pt x="458839" y="3653811"/>
                </a:lnTo>
                <a:lnTo>
                  <a:pt x="456181" y="3710781"/>
                </a:lnTo>
                <a:lnTo>
                  <a:pt x="453344" y="3767424"/>
                </a:lnTo>
                <a:lnTo>
                  <a:pt x="450334" y="3823736"/>
                </a:lnTo>
                <a:lnTo>
                  <a:pt x="447154" y="3879713"/>
                </a:lnTo>
                <a:lnTo>
                  <a:pt x="443808" y="3935351"/>
                </a:lnTo>
                <a:lnTo>
                  <a:pt x="440299" y="3990646"/>
                </a:lnTo>
                <a:lnTo>
                  <a:pt x="436631" y="4045593"/>
                </a:lnTo>
                <a:lnTo>
                  <a:pt x="432809" y="4100188"/>
                </a:lnTo>
                <a:lnTo>
                  <a:pt x="428837" y="4154428"/>
                </a:lnTo>
                <a:lnTo>
                  <a:pt x="424718" y="4208308"/>
                </a:lnTo>
                <a:lnTo>
                  <a:pt x="420456" y="4261824"/>
                </a:lnTo>
                <a:lnTo>
                  <a:pt x="416055" y="4314972"/>
                </a:lnTo>
                <a:lnTo>
                  <a:pt x="411519" y="4367748"/>
                </a:lnTo>
                <a:lnTo>
                  <a:pt x="406852" y="4420147"/>
                </a:lnTo>
                <a:lnTo>
                  <a:pt x="402057" y="4472166"/>
                </a:lnTo>
                <a:lnTo>
                  <a:pt x="397140" y="4523801"/>
                </a:lnTo>
                <a:lnTo>
                  <a:pt x="392102" y="4575047"/>
                </a:lnTo>
                <a:lnTo>
                  <a:pt x="386950" y="4625900"/>
                </a:lnTo>
                <a:lnTo>
                  <a:pt x="381686" y="4676356"/>
                </a:lnTo>
                <a:lnTo>
                  <a:pt x="376314" y="4726411"/>
                </a:lnTo>
                <a:lnTo>
                  <a:pt x="370838" y="4776061"/>
                </a:lnTo>
                <a:lnTo>
                  <a:pt x="365263" y="4825302"/>
                </a:lnTo>
                <a:lnTo>
                  <a:pt x="359591" y="4874130"/>
                </a:lnTo>
                <a:lnTo>
                  <a:pt x="353827" y="4922540"/>
                </a:lnTo>
                <a:lnTo>
                  <a:pt x="347976" y="4970528"/>
                </a:lnTo>
                <a:lnTo>
                  <a:pt x="342040" y="5018091"/>
                </a:lnTo>
                <a:lnTo>
                  <a:pt x="336023" y="5065224"/>
                </a:lnTo>
                <a:lnTo>
                  <a:pt x="329930" y="5111923"/>
                </a:lnTo>
                <a:lnTo>
                  <a:pt x="323765" y="5158184"/>
                </a:lnTo>
                <a:lnTo>
                  <a:pt x="317531" y="5204003"/>
                </a:lnTo>
                <a:lnTo>
                  <a:pt x="311232" y="5249375"/>
                </a:lnTo>
                <a:lnTo>
                  <a:pt x="304872" y="5294297"/>
                </a:lnTo>
                <a:lnTo>
                  <a:pt x="298455" y="5338765"/>
                </a:lnTo>
                <a:lnTo>
                  <a:pt x="291986" y="5382774"/>
                </a:lnTo>
                <a:lnTo>
                  <a:pt x="285467" y="5426320"/>
                </a:lnTo>
                <a:lnTo>
                  <a:pt x="278903" y="5469399"/>
                </a:lnTo>
                <a:lnTo>
                  <a:pt x="272297" y="5512007"/>
                </a:lnTo>
                <a:lnTo>
                  <a:pt x="265654" y="5554141"/>
                </a:lnTo>
                <a:lnTo>
                  <a:pt x="258978" y="5595795"/>
                </a:lnTo>
                <a:lnTo>
                  <a:pt x="252272" y="5636965"/>
                </a:lnTo>
                <a:lnTo>
                  <a:pt x="245540" y="5677649"/>
                </a:lnTo>
                <a:lnTo>
                  <a:pt x="238787" y="5717840"/>
                </a:lnTo>
                <a:lnTo>
                  <a:pt x="232015" y="5757536"/>
                </a:lnTo>
                <a:lnTo>
                  <a:pt x="225230" y="5796732"/>
                </a:lnTo>
                <a:lnTo>
                  <a:pt x="218434" y="5835424"/>
                </a:lnTo>
                <a:lnTo>
                  <a:pt x="211633" y="5873609"/>
                </a:lnTo>
                <a:lnTo>
                  <a:pt x="204829" y="5911281"/>
                </a:lnTo>
                <a:lnTo>
                  <a:pt x="191229" y="5985072"/>
                </a:lnTo>
                <a:lnTo>
                  <a:pt x="177668" y="6056765"/>
                </a:lnTo>
                <a:lnTo>
                  <a:pt x="164175" y="6126327"/>
                </a:lnTo>
                <a:lnTo>
                  <a:pt x="150782" y="6193725"/>
                </a:lnTo>
                <a:lnTo>
                  <a:pt x="137521" y="6258926"/>
                </a:lnTo>
                <a:lnTo>
                  <a:pt x="124422" y="6321898"/>
                </a:lnTo>
                <a:lnTo>
                  <a:pt x="111517" y="6382606"/>
                </a:lnTo>
                <a:lnTo>
                  <a:pt x="98838" y="6441020"/>
                </a:lnTo>
                <a:lnTo>
                  <a:pt x="86414" y="6497104"/>
                </a:lnTo>
                <a:lnTo>
                  <a:pt x="74278" y="6550827"/>
                </a:lnTo>
                <a:lnTo>
                  <a:pt x="62461" y="6602156"/>
                </a:lnTo>
                <a:lnTo>
                  <a:pt x="50993" y="6651057"/>
                </a:lnTo>
                <a:lnTo>
                  <a:pt x="39907" y="6697498"/>
                </a:lnTo>
                <a:lnTo>
                  <a:pt x="29234" y="6741445"/>
                </a:lnTo>
                <a:lnTo>
                  <a:pt x="19004" y="6782866"/>
                </a:lnTo>
                <a:lnTo>
                  <a:pt x="9248" y="6821729"/>
                </a:lnTo>
                <a:lnTo>
                  <a:pt x="4559" y="6840190"/>
                </a:lnTo>
                <a:lnTo>
                  <a:pt x="0" y="6857999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" y="0"/>
            <a:ext cx="466725" cy="6858000"/>
          </a:xfrm>
          <a:custGeom>
            <a:avLst/>
            <a:gdLst/>
            <a:ahLst/>
            <a:cxnLst/>
            <a:rect l="l" t="t" r="r" b="b"/>
            <a:pathLst>
              <a:path w="466725" h="6858000">
                <a:moveTo>
                  <a:pt x="172224" y="0"/>
                </a:moveTo>
                <a:lnTo>
                  <a:pt x="186335" y="68657"/>
                </a:lnTo>
                <a:lnTo>
                  <a:pt x="200046" y="137223"/>
                </a:lnTo>
                <a:lnTo>
                  <a:pt x="213361" y="205695"/>
                </a:lnTo>
                <a:lnTo>
                  <a:pt x="226283" y="274068"/>
                </a:lnTo>
                <a:lnTo>
                  <a:pt x="238817" y="342337"/>
                </a:lnTo>
                <a:lnTo>
                  <a:pt x="250967" y="410499"/>
                </a:lnTo>
                <a:lnTo>
                  <a:pt x="262736" y="478550"/>
                </a:lnTo>
                <a:lnTo>
                  <a:pt x="274128" y="546485"/>
                </a:lnTo>
                <a:lnTo>
                  <a:pt x="285148" y="614301"/>
                </a:lnTo>
                <a:lnTo>
                  <a:pt x="295798" y="681993"/>
                </a:lnTo>
                <a:lnTo>
                  <a:pt x="306084" y="749557"/>
                </a:lnTo>
                <a:lnTo>
                  <a:pt x="316008" y="816990"/>
                </a:lnTo>
                <a:lnTo>
                  <a:pt x="325575" y="884286"/>
                </a:lnTo>
                <a:lnTo>
                  <a:pt x="334789" y="951443"/>
                </a:lnTo>
                <a:lnTo>
                  <a:pt x="343652" y="1018455"/>
                </a:lnTo>
                <a:lnTo>
                  <a:pt x="352171" y="1085319"/>
                </a:lnTo>
                <a:lnTo>
                  <a:pt x="360347" y="1152030"/>
                </a:lnTo>
                <a:lnTo>
                  <a:pt x="368185" y="1218585"/>
                </a:lnTo>
                <a:lnTo>
                  <a:pt x="375690" y="1284980"/>
                </a:lnTo>
                <a:lnTo>
                  <a:pt x="382864" y="1351209"/>
                </a:lnTo>
                <a:lnTo>
                  <a:pt x="389712" y="1417270"/>
                </a:lnTo>
                <a:lnTo>
                  <a:pt x="396237" y="1483158"/>
                </a:lnTo>
                <a:lnTo>
                  <a:pt x="402444" y="1548869"/>
                </a:lnTo>
                <a:lnTo>
                  <a:pt x="408336" y="1614399"/>
                </a:lnTo>
                <a:lnTo>
                  <a:pt x="413918" y="1679744"/>
                </a:lnTo>
                <a:lnTo>
                  <a:pt x="419192" y="1744900"/>
                </a:lnTo>
                <a:lnTo>
                  <a:pt x="424164" y="1809862"/>
                </a:lnTo>
                <a:lnTo>
                  <a:pt x="428836" y="1874626"/>
                </a:lnTo>
                <a:lnTo>
                  <a:pt x="433213" y="1939189"/>
                </a:lnTo>
                <a:lnTo>
                  <a:pt x="437298" y="2003546"/>
                </a:lnTo>
                <a:lnTo>
                  <a:pt x="441096" y="2067694"/>
                </a:lnTo>
                <a:lnTo>
                  <a:pt x="444611" y="2131627"/>
                </a:lnTo>
                <a:lnTo>
                  <a:pt x="447845" y="2195343"/>
                </a:lnTo>
                <a:lnTo>
                  <a:pt x="450804" y="2258836"/>
                </a:lnTo>
                <a:lnTo>
                  <a:pt x="453491" y="2322103"/>
                </a:lnTo>
                <a:lnTo>
                  <a:pt x="455909" y="2385140"/>
                </a:lnTo>
                <a:lnTo>
                  <a:pt x="458063" y="2447943"/>
                </a:lnTo>
                <a:lnTo>
                  <a:pt x="459957" y="2510506"/>
                </a:lnTo>
                <a:lnTo>
                  <a:pt x="461594" y="2572828"/>
                </a:lnTo>
                <a:lnTo>
                  <a:pt x="462979" y="2634902"/>
                </a:lnTo>
                <a:lnTo>
                  <a:pt x="464115" y="2696726"/>
                </a:lnTo>
                <a:lnTo>
                  <a:pt x="465005" y="2758294"/>
                </a:lnTo>
                <a:lnTo>
                  <a:pt x="465655" y="2819604"/>
                </a:lnTo>
                <a:lnTo>
                  <a:pt x="466068" y="2880651"/>
                </a:lnTo>
                <a:lnTo>
                  <a:pt x="466248" y="2941430"/>
                </a:lnTo>
                <a:lnTo>
                  <a:pt x="466198" y="3001938"/>
                </a:lnTo>
                <a:lnTo>
                  <a:pt x="465922" y="3062170"/>
                </a:lnTo>
                <a:lnTo>
                  <a:pt x="465425" y="3122123"/>
                </a:lnTo>
                <a:lnTo>
                  <a:pt x="464710" y="3181793"/>
                </a:lnTo>
                <a:lnTo>
                  <a:pt x="463782" y="3241174"/>
                </a:lnTo>
                <a:lnTo>
                  <a:pt x="462643" y="3300264"/>
                </a:lnTo>
                <a:lnTo>
                  <a:pt x="461298" y="3359058"/>
                </a:lnTo>
                <a:lnTo>
                  <a:pt x="459751" y="3417551"/>
                </a:lnTo>
                <a:lnTo>
                  <a:pt x="458006" y="3475741"/>
                </a:lnTo>
                <a:lnTo>
                  <a:pt x="456066" y="3533622"/>
                </a:lnTo>
                <a:lnTo>
                  <a:pt x="453936" y="3591191"/>
                </a:lnTo>
                <a:lnTo>
                  <a:pt x="451618" y="3648444"/>
                </a:lnTo>
                <a:lnTo>
                  <a:pt x="449118" y="3705375"/>
                </a:lnTo>
                <a:lnTo>
                  <a:pt x="446439" y="3761983"/>
                </a:lnTo>
                <a:lnTo>
                  <a:pt x="443585" y="3818261"/>
                </a:lnTo>
                <a:lnTo>
                  <a:pt x="440560" y="3874207"/>
                </a:lnTo>
                <a:lnTo>
                  <a:pt x="437367" y="3929815"/>
                </a:lnTo>
                <a:lnTo>
                  <a:pt x="434010" y="3985083"/>
                </a:lnTo>
                <a:lnTo>
                  <a:pt x="430495" y="4040005"/>
                </a:lnTo>
                <a:lnTo>
                  <a:pt x="426823" y="4094578"/>
                </a:lnTo>
                <a:lnTo>
                  <a:pt x="423000" y="4148798"/>
                </a:lnTo>
                <a:lnTo>
                  <a:pt x="419028" y="4202660"/>
                </a:lnTo>
                <a:lnTo>
                  <a:pt x="414913" y="4256160"/>
                </a:lnTo>
                <a:lnTo>
                  <a:pt x="410657" y="4309295"/>
                </a:lnTo>
                <a:lnTo>
                  <a:pt x="406265" y="4362060"/>
                </a:lnTo>
                <a:lnTo>
                  <a:pt x="401741" y="4414451"/>
                </a:lnTo>
                <a:lnTo>
                  <a:pt x="397088" y="4466465"/>
                </a:lnTo>
                <a:lnTo>
                  <a:pt x="392310" y="4518096"/>
                </a:lnTo>
                <a:lnTo>
                  <a:pt x="387411" y="4569340"/>
                </a:lnTo>
                <a:lnTo>
                  <a:pt x="382396" y="4620195"/>
                </a:lnTo>
                <a:lnTo>
                  <a:pt x="377267" y="4670655"/>
                </a:lnTo>
                <a:lnTo>
                  <a:pt x="372029" y="4720717"/>
                </a:lnTo>
                <a:lnTo>
                  <a:pt x="366686" y="4770376"/>
                </a:lnTo>
                <a:lnTo>
                  <a:pt x="361242" y="4819628"/>
                </a:lnTo>
                <a:lnTo>
                  <a:pt x="355700" y="4868470"/>
                </a:lnTo>
                <a:lnTo>
                  <a:pt x="350064" y="4916896"/>
                </a:lnTo>
                <a:lnTo>
                  <a:pt x="344338" y="4964904"/>
                </a:lnTo>
                <a:lnTo>
                  <a:pt x="338527" y="5012488"/>
                </a:lnTo>
                <a:lnTo>
                  <a:pt x="332633" y="5059645"/>
                </a:lnTo>
                <a:lnTo>
                  <a:pt x="326661" y="5106371"/>
                </a:lnTo>
                <a:lnTo>
                  <a:pt x="320615" y="5152662"/>
                </a:lnTo>
                <a:lnTo>
                  <a:pt x="314499" y="5198513"/>
                </a:lnTo>
                <a:lnTo>
                  <a:pt x="308316" y="5243920"/>
                </a:lnTo>
                <a:lnTo>
                  <a:pt x="302070" y="5288880"/>
                </a:lnTo>
                <a:lnTo>
                  <a:pt x="295765" y="5333387"/>
                </a:lnTo>
                <a:lnTo>
                  <a:pt x="289406" y="5377439"/>
                </a:lnTo>
                <a:lnTo>
                  <a:pt x="282995" y="5421031"/>
                </a:lnTo>
                <a:lnTo>
                  <a:pt x="276538" y="5464159"/>
                </a:lnTo>
                <a:lnTo>
                  <a:pt x="270037" y="5506818"/>
                </a:lnTo>
                <a:lnTo>
                  <a:pt x="263497" y="5549005"/>
                </a:lnTo>
                <a:lnTo>
                  <a:pt x="256921" y="5590716"/>
                </a:lnTo>
                <a:lnTo>
                  <a:pt x="250313" y="5631946"/>
                </a:lnTo>
                <a:lnTo>
                  <a:pt x="243678" y="5672691"/>
                </a:lnTo>
                <a:lnTo>
                  <a:pt x="237019" y="5712948"/>
                </a:lnTo>
                <a:lnTo>
                  <a:pt x="230340" y="5752711"/>
                </a:lnTo>
                <a:lnTo>
                  <a:pt x="223644" y="5791978"/>
                </a:lnTo>
                <a:lnTo>
                  <a:pt x="216937" y="5830744"/>
                </a:lnTo>
                <a:lnTo>
                  <a:pt x="210221" y="5869004"/>
                </a:lnTo>
                <a:lnTo>
                  <a:pt x="203500" y="5906756"/>
                </a:lnTo>
                <a:lnTo>
                  <a:pt x="190061" y="5980714"/>
                </a:lnTo>
                <a:lnTo>
                  <a:pt x="176650" y="6052586"/>
                </a:lnTo>
                <a:lnTo>
                  <a:pt x="163299" y="6122339"/>
                </a:lnTo>
                <a:lnTo>
                  <a:pt x="150039" y="6189940"/>
                </a:lnTo>
                <a:lnTo>
                  <a:pt x="136900" y="6255357"/>
                </a:lnTo>
                <a:lnTo>
                  <a:pt x="123913" y="6318556"/>
                </a:lnTo>
                <a:lnTo>
                  <a:pt x="111110" y="6379504"/>
                </a:lnTo>
                <a:lnTo>
                  <a:pt x="98522" y="6438169"/>
                </a:lnTo>
                <a:lnTo>
                  <a:pt x="86179" y="6494519"/>
                </a:lnTo>
                <a:lnTo>
                  <a:pt x="74113" y="6548519"/>
                </a:lnTo>
                <a:lnTo>
                  <a:pt x="62354" y="6600138"/>
                </a:lnTo>
                <a:lnTo>
                  <a:pt x="50934" y="6649342"/>
                </a:lnTo>
                <a:lnTo>
                  <a:pt x="39884" y="6696099"/>
                </a:lnTo>
                <a:lnTo>
                  <a:pt x="29234" y="6740376"/>
                </a:lnTo>
                <a:lnTo>
                  <a:pt x="19016" y="6782140"/>
                </a:lnTo>
                <a:lnTo>
                  <a:pt x="9261" y="6821359"/>
                </a:lnTo>
                <a:lnTo>
                  <a:pt x="4567" y="6840003"/>
                </a:lnTo>
                <a:lnTo>
                  <a:pt x="0" y="6857999"/>
                </a:lnTo>
              </a:path>
            </a:pathLst>
          </a:custGeom>
          <a:ln w="6096">
            <a:solidFill>
              <a:srgbClr val="EEB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1361" y="686562"/>
            <a:ext cx="6865620" cy="1623060"/>
          </a:xfrm>
          <a:custGeom>
            <a:avLst/>
            <a:gdLst/>
            <a:ahLst/>
            <a:cxnLst/>
            <a:rect l="l" t="t" r="r" b="b"/>
            <a:pathLst>
              <a:path w="6865620" h="1623060">
                <a:moveTo>
                  <a:pt x="6703313" y="0"/>
                </a:moveTo>
                <a:lnTo>
                  <a:pt x="162306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5"/>
                </a:lnTo>
                <a:lnTo>
                  <a:pt x="0" y="1460753"/>
                </a:lnTo>
                <a:lnTo>
                  <a:pt x="5797" y="1503909"/>
                </a:lnTo>
                <a:lnTo>
                  <a:pt x="22160" y="1542683"/>
                </a:lnTo>
                <a:lnTo>
                  <a:pt x="47539" y="1575530"/>
                </a:lnTo>
                <a:lnTo>
                  <a:pt x="80388" y="1600905"/>
                </a:lnTo>
                <a:lnTo>
                  <a:pt x="119159" y="1617263"/>
                </a:lnTo>
                <a:lnTo>
                  <a:pt x="162306" y="1623060"/>
                </a:lnTo>
                <a:lnTo>
                  <a:pt x="6703313" y="1623060"/>
                </a:lnTo>
                <a:lnTo>
                  <a:pt x="6746469" y="1617263"/>
                </a:lnTo>
                <a:lnTo>
                  <a:pt x="6785243" y="1600905"/>
                </a:lnTo>
                <a:lnTo>
                  <a:pt x="6818090" y="1575530"/>
                </a:lnTo>
                <a:lnTo>
                  <a:pt x="6843465" y="1542683"/>
                </a:lnTo>
                <a:lnTo>
                  <a:pt x="6859823" y="1503909"/>
                </a:lnTo>
                <a:lnTo>
                  <a:pt x="6865619" y="1460753"/>
                </a:lnTo>
                <a:lnTo>
                  <a:pt x="6865619" y="162305"/>
                </a:lnTo>
                <a:lnTo>
                  <a:pt x="6859823" y="119150"/>
                </a:lnTo>
                <a:lnTo>
                  <a:pt x="6843465" y="80376"/>
                </a:lnTo>
                <a:lnTo>
                  <a:pt x="6818090" y="47529"/>
                </a:lnTo>
                <a:lnTo>
                  <a:pt x="6785243" y="22154"/>
                </a:lnTo>
                <a:lnTo>
                  <a:pt x="6746469" y="5796"/>
                </a:lnTo>
                <a:lnTo>
                  <a:pt x="6703313" y="0"/>
                </a:lnTo>
                <a:close/>
              </a:path>
            </a:pathLst>
          </a:custGeom>
          <a:solidFill>
            <a:srgbClr val="E23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1361" y="686562"/>
            <a:ext cx="6865620" cy="1623060"/>
          </a:xfrm>
          <a:custGeom>
            <a:avLst/>
            <a:gdLst/>
            <a:ahLst/>
            <a:cxnLst/>
            <a:rect l="l" t="t" r="r" b="b"/>
            <a:pathLst>
              <a:path w="6865620" h="1623060">
                <a:moveTo>
                  <a:pt x="0" y="162305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6" y="0"/>
                </a:lnTo>
                <a:lnTo>
                  <a:pt x="6703313" y="0"/>
                </a:lnTo>
                <a:lnTo>
                  <a:pt x="6746469" y="5796"/>
                </a:lnTo>
                <a:lnTo>
                  <a:pt x="6785243" y="22154"/>
                </a:lnTo>
                <a:lnTo>
                  <a:pt x="6818090" y="47529"/>
                </a:lnTo>
                <a:lnTo>
                  <a:pt x="6843465" y="80376"/>
                </a:lnTo>
                <a:lnTo>
                  <a:pt x="6859823" y="119150"/>
                </a:lnTo>
                <a:lnTo>
                  <a:pt x="6865619" y="162305"/>
                </a:lnTo>
                <a:lnTo>
                  <a:pt x="6865619" y="1460753"/>
                </a:lnTo>
                <a:lnTo>
                  <a:pt x="6859823" y="1503909"/>
                </a:lnTo>
                <a:lnTo>
                  <a:pt x="6843465" y="1542683"/>
                </a:lnTo>
                <a:lnTo>
                  <a:pt x="6818090" y="1575530"/>
                </a:lnTo>
                <a:lnTo>
                  <a:pt x="6785243" y="1600905"/>
                </a:lnTo>
                <a:lnTo>
                  <a:pt x="6746469" y="1617263"/>
                </a:lnTo>
                <a:lnTo>
                  <a:pt x="6703313" y="1623060"/>
                </a:lnTo>
                <a:lnTo>
                  <a:pt x="162306" y="1623060"/>
                </a:lnTo>
                <a:lnTo>
                  <a:pt x="119159" y="1617263"/>
                </a:lnTo>
                <a:lnTo>
                  <a:pt x="80388" y="1600905"/>
                </a:lnTo>
                <a:lnTo>
                  <a:pt x="47539" y="1575530"/>
                </a:lnTo>
                <a:lnTo>
                  <a:pt x="22160" y="1542683"/>
                </a:lnTo>
                <a:lnTo>
                  <a:pt x="5797" y="1503909"/>
                </a:lnTo>
                <a:lnTo>
                  <a:pt x="0" y="1460753"/>
                </a:lnTo>
                <a:lnTo>
                  <a:pt x="0" y="162305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17193" y="949274"/>
            <a:ext cx="3910329" cy="10579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just">
              <a:lnSpc>
                <a:spcPct val="91100"/>
              </a:lnSpc>
              <a:spcBef>
                <a:spcPts val="355"/>
              </a:spcBef>
            </a:pPr>
            <a:r>
              <a:rPr sz="2400" spc="-5" dirty="0">
                <a:latin typeface="Verdana"/>
                <a:cs typeface="Verdana"/>
              </a:rPr>
              <a:t>Discuss the results </a:t>
            </a:r>
            <a:r>
              <a:rPr sz="2400" dirty="0">
                <a:latin typeface="Verdana"/>
                <a:cs typeface="Verdana"/>
              </a:rPr>
              <a:t>of the  </a:t>
            </a:r>
            <a:r>
              <a:rPr sz="2400" spc="-5" dirty="0">
                <a:latin typeface="Verdana"/>
                <a:cs typeface="Verdana"/>
              </a:rPr>
              <a:t>current </a:t>
            </a:r>
            <a:r>
              <a:rPr sz="2400" spc="-40" dirty="0">
                <a:latin typeface="Verdana"/>
                <a:cs typeface="Verdana"/>
              </a:rPr>
              <a:t>study, </a:t>
            </a:r>
            <a:r>
              <a:rPr sz="2400" spc="-5" dirty="0">
                <a:latin typeface="Verdana"/>
                <a:cs typeface="Verdana"/>
              </a:rPr>
              <a:t>explaining  exactly </a:t>
            </a:r>
            <a:r>
              <a:rPr sz="2400" dirty="0">
                <a:latin typeface="Verdana"/>
                <a:cs typeface="Verdana"/>
              </a:rPr>
              <a:t>what </a:t>
            </a:r>
            <a:r>
              <a:rPr sz="2400" spc="-10" dirty="0">
                <a:latin typeface="Verdana"/>
                <a:cs typeface="Verdana"/>
              </a:rPr>
              <a:t>was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found.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96389" y="2580894"/>
            <a:ext cx="6865620" cy="1623060"/>
          </a:xfrm>
          <a:custGeom>
            <a:avLst/>
            <a:gdLst/>
            <a:ahLst/>
            <a:cxnLst/>
            <a:rect l="l" t="t" r="r" b="b"/>
            <a:pathLst>
              <a:path w="6865620" h="1623060">
                <a:moveTo>
                  <a:pt x="6703313" y="0"/>
                </a:moveTo>
                <a:lnTo>
                  <a:pt x="162305" y="0"/>
                </a:lnTo>
                <a:lnTo>
                  <a:pt x="119150" y="5796"/>
                </a:lnTo>
                <a:lnTo>
                  <a:pt x="80376" y="22154"/>
                </a:lnTo>
                <a:lnTo>
                  <a:pt x="47529" y="47529"/>
                </a:lnTo>
                <a:lnTo>
                  <a:pt x="22154" y="80376"/>
                </a:lnTo>
                <a:lnTo>
                  <a:pt x="5796" y="119150"/>
                </a:lnTo>
                <a:lnTo>
                  <a:pt x="0" y="162305"/>
                </a:lnTo>
                <a:lnTo>
                  <a:pt x="0" y="1460753"/>
                </a:lnTo>
                <a:lnTo>
                  <a:pt x="5796" y="1503909"/>
                </a:lnTo>
                <a:lnTo>
                  <a:pt x="22154" y="1542683"/>
                </a:lnTo>
                <a:lnTo>
                  <a:pt x="47529" y="1575530"/>
                </a:lnTo>
                <a:lnTo>
                  <a:pt x="80376" y="1600905"/>
                </a:lnTo>
                <a:lnTo>
                  <a:pt x="119150" y="1617263"/>
                </a:lnTo>
                <a:lnTo>
                  <a:pt x="162305" y="1623059"/>
                </a:lnTo>
                <a:lnTo>
                  <a:pt x="6703313" y="1623059"/>
                </a:lnTo>
                <a:lnTo>
                  <a:pt x="6746469" y="1617263"/>
                </a:lnTo>
                <a:lnTo>
                  <a:pt x="6785243" y="1600905"/>
                </a:lnTo>
                <a:lnTo>
                  <a:pt x="6818090" y="1575530"/>
                </a:lnTo>
                <a:lnTo>
                  <a:pt x="6843465" y="1542683"/>
                </a:lnTo>
                <a:lnTo>
                  <a:pt x="6859823" y="1503909"/>
                </a:lnTo>
                <a:lnTo>
                  <a:pt x="6865619" y="1460753"/>
                </a:lnTo>
                <a:lnTo>
                  <a:pt x="6865619" y="162305"/>
                </a:lnTo>
                <a:lnTo>
                  <a:pt x="6859823" y="119150"/>
                </a:lnTo>
                <a:lnTo>
                  <a:pt x="6843465" y="80376"/>
                </a:lnTo>
                <a:lnTo>
                  <a:pt x="6818090" y="47529"/>
                </a:lnTo>
                <a:lnTo>
                  <a:pt x="6785243" y="22154"/>
                </a:lnTo>
                <a:lnTo>
                  <a:pt x="6746469" y="5796"/>
                </a:lnTo>
                <a:lnTo>
                  <a:pt x="6703313" y="0"/>
                </a:lnTo>
                <a:close/>
              </a:path>
            </a:pathLst>
          </a:custGeom>
          <a:solidFill>
            <a:srgbClr val="468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6389" y="2580894"/>
            <a:ext cx="6865620" cy="1623060"/>
          </a:xfrm>
          <a:custGeom>
            <a:avLst/>
            <a:gdLst/>
            <a:ahLst/>
            <a:cxnLst/>
            <a:rect l="l" t="t" r="r" b="b"/>
            <a:pathLst>
              <a:path w="6865620" h="1623060">
                <a:moveTo>
                  <a:pt x="0" y="162305"/>
                </a:moveTo>
                <a:lnTo>
                  <a:pt x="5796" y="119150"/>
                </a:lnTo>
                <a:lnTo>
                  <a:pt x="22154" y="80376"/>
                </a:lnTo>
                <a:lnTo>
                  <a:pt x="47529" y="47529"/>
                </a:lnTo>
                <a:lnTo>
                  <a:pt x="80376" y="22154"/>
                </a:lnTo>
                <a:lnTo>
                  <a:pt x="119150" y="5796"/>
                </a:lnTo>
                <a:lnTo>
                  <a:pt x="162305" y="0"/>
                </a:lnTo>
                <a:lnTo>
                  <a:pt x="6703313" y="0"/>
                </a:lnTo>
                <a:lnTo>
                  <a:pt x="6746469" y="5796"/>
                </a:lnTo>
                <a:lnTo>
                  <a:pt x="6785243" y="22154"/>
                </a:lnTo>
                <a:lnTo>
                  <a:pt x="6818090" y="47529"/>
                </a:lnTo>
                <a:lnTo>
                  <a:pt x="6843465" y="80376"/>
                </a:lnTo>
                <a:lnTo>
                  <a:pt x="6859823" y="119150"/>
                </a:lnTo>
                <a:lnTo>
                  <a:pt x="6865619" y="162305"/>
                </a:lnTo>
                <a:lnTo>
                  <a:pt x="6865619" y="1460753"/>
                </a:lnTo>
                <a:lnTo>
                  <a:pt x="6859823" y="1503909"/>
                </a:lnTo>
                <a:lnTo>
                  <a:pt x="6843465" y="1542683"/>
                </a:lnTo>
                <a:lnTo>
                  <a:pt x="6818090" y="1575530"/>
                </a:lnTo>
                <a:lnTo>
                  <a:pt x="6785243" y="1600905"/>
                </a:lnTo>
                <a:lnTo>
                  <a:pt x="6746469" y="1617263"/>
                </a:lnTo>
                <a:lnTo>
                  <a:pt x="6703313" y="1623059"/>
                </a:lnTo>
                <a:lnTo>
                  <a:pt x="162305" y="1623059"/>
                </a:lnTo>
                <a:lnTo>
                  <a:pt x="119150" y="1617263"/>
                </a:lnTo>
                <a:lnTo>
                  <a:pt x="80376" y="1600905"/>
                </a:lnTo>
                <a:lnTo>
                  <a:pt x="47529" y="1575530"/>
                </a:lnTo>
                <a:lnTo>
                  <a:pt x="22154" y="1542683"/>
                </a:lnTo>
                <a:lnTo>
                  <a:pt x="5796" y="1503909"/>
                </a:lnTo>
                <a:lnTo>
                  <a:pt x="0" y="1460753"/>
                </a:lnTo>
                <a:lnTo>
                  <a:pt x="0" y="162305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2942" y="4473702"/>
            <a:ext cx="6865620" cy="1623060"/>
          </a:xfrm>
          <a:custGeom>
            <a:avLst/>
            <a:gdLst/>
            <a:ahLst/>
            <a:cxnLst/>
            <a:rect l="l" t="t" r="r" b="b"/>
            <a:pathLst>
              <a:path w="6865620" h="1623060">
                <a:moveTo>
                  <a:pt x="6703313" y="0"/>
                </a:moveTo>
                <a:lnTo>
                  <a:pt x="162306" y="0"/>
                </a:lnTo>
                <a:lnTo>
                  <a:pt x="119150" y="5796"/>
                </a:lnTo>
                <a:lnTo>
                  <a:pt x="80376" y="22154"/>
                </a:lnTo>
                <a:lnTo>
                  <a:pt x="47529" y="47529"/>
                </a:lnTo>
                <a:lnTo>
                  <a:pt x="22154" y="80376"/>
                </a:lnTo>
                <a:lnTo>
                  <a:pt x="5796" y="119150"/>
                </a:lnTo>
                <a:lnTo>
                  <a:pt x="0" y="162306"/>
                </a:lnTo>
                <a:lnTo>
                  <a:pt x="0" y="1460754"/>
                </a:lnTo>
                <a:lnTo>
                  <a:pt x="5796" y="1503900"/>
                </a:lnTo>
                <a:lnTo>
                  <a:pt x="22154" y="1542671"/>
                </a:lnTo>
                <a:lnTo>
                  <a:pt x="47529" y="1575520"/>
                </a:lnTo>
                <a:lnTo>
                  <a:pt x="80376" y="1600899"/>
                </a:lnTo>
                <a:lnTo>
                  <a:pt x="119150" y="1617262"/>
                </a:lnTo>
                <a:lnTo>
                  <a:pt x="162306" y="1623060"/>
                </a:lnTo>
                <a:lnTo>
                  <a:pt x="6703313" y="1623060"/>
                </a:lnTo>
                <a:lnTo>
                  <a:pt x="6746469" y="1617262"/>
                </a:lnTo>
                <a:lnTo>
                  <a:pt x="6785243" y="1600899"/>
                </a:lnTo>
                <a:lnTo>
                  <a:pt x="6818090" y="1575520"/>
                </a:lnTo>
                <a:lnTo>
                  <a:pt x="6843465" y="1542671"/>
                </a:lnTo>
                <a:lnTo>
                  <a:pt x="6859823" y="1503900"/>
                </a:lnTo>
                <a:lnTo>
                  <a:pt x="6865619" y="1460754"/>
                </a:lnTo>
                <a:lnTo>
                  <a:pt x="6865619" y="162306"/>
                </a:lnTo>
                <a:lnTo>
                  <a:pt x="6859823" y="119150"/>
                </a:lnTo>
                <a:lnTo>
                  <a:pt x="6843465" y="80376"/>
                </a:lnTo>
                <a:lnTo>
                  <a:pt x="6818090" y="47529"/>
                </a:lnTo>
                <a:lnTo>
                  <a:pt x="6785243" y="22154"/>
                </a:lnTo>
                <a:lnTo>
                  <a:pt x="6746469" y="5796"/>
                </a:lnTo>
                <a:lnTo>
                  <a:pt x="6703313" y="0"/>
                </a:lnTo>
                <a:close/>
              </a:path>
            </a:pathLst>
          </a:custGeom>
          <a:solidFill>
            <a:srgbClr val="2D3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2942" y="4473702"/>
            <a:ext cx="6865620" cy="1623060"/>
          </a:xfrm>
          <a:custGeom>
            <a:avLst/>
            <a:gdLst/>
            <a:ahLst/>
            <a:cxnLst/>
            <a:rect l="l" t="t" r="r" b="b"/>
            <a:pathLst>
              <a:path w="6865620" h="1623060">
                <a:moveTo>
                  <a:pt x="0" y="162306"/>
                </a:moveTo>
                <a:lnTo>
                  <a:pt x="5796" y="119150"/>
                </a:lnTo>
                <a:lnTo>
                  <a:pt x="22154" y="80376"/>
                </a:lnTo>
                <a:lnTo>
                  <a:pt x="47529" y="47529"/>
                </a:lnTo>
                <a:lnTo>
                  <a:pt x="80376" y="22154"/>
                </a:lnTo>
                <a:lnTo>
                  <a:pt x="119150" y="5796"/>
                </a:lnTo>
                <a:lnTo>
                  <a:pt x="162306" y="0"/>
                </a:lnTo>
                <a:lnTo>
                  <a:pt x="6703313" y="0"/>
                </a:lnTo>
                <a:lnTo>
                  <a:pt x="6746469" y="5796"/>
                </a:lnTo>
                <a:lnTo>
                  <a:pt x="6785243" y="22154"/>
                </a:lnTo>
                <a:lnTo>
                  <a:pt x="6818090" y="47529"/>
                </a:lnTo>
                <a:lnTo>
                  <a:pt x="6843465" y="80376"/>
                </a:lnTo>
                <a:lnTo>
                  <a:pt x="6859823" y="119150"/>
                </a:lnTo>
                <a:lnTo>
                  <a:pt x="6865619" y="162306"/>
                </a:lnTo>
                <a:lnTo>
                  <a:pt x="6865619" y="1460754"/>
                </a:lnTo>
                <a:lnTo>
                  <a:pt x="6859823" y="1503900"/>
                </a:lnTo>
                <a:lnTo>
                  <a:pt x="6843465" y="1542671"/>
                </a:lnTo>
                <a:lnTo>
                  <a:pt x="6818090" y="1575520"/>
                </a:lnTo>
                <a:lnTo>
                  <a:pt x="6785243" y="1600899"/>
                </a:lnTo>
                <a:lnTo>
                  <a:pt x="6746469" y="1617262"/>
                </a:lnTo>
                <a:lnTo>
                  <a:pt x="6703313" y="1623060"/>
                </a:lnTo>
                <a:lnTo>
                  <a:pt x="162306" y="1623060"/>
                </a:lnTo>
                <a:lnTo>
                  <a:pt x="119150" y="1617262"/>
                </a:lnTo>
                <a:lnTo>
                  <a:pt x="80376" y="1600899"/>
                </a:lnTo>
                <a:lnTo>
                  <a:pt x="47529" y="1575520"/>
                </a:lnTo>
                <a:lnTo>
                  <a:pt x="22154" y="1542671"/>
                </a:lnTo>
                <a:lnTo>
                  <a:pt x="5796" y="1503900"/>
                </a:lnTo>
                <a:lnTo>
                  <a:pt x="0" y="1460754"/>
                </a:lnTo>
                <a:lnTo>
                  <a:pt x="0" y="162306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22882" y="2676905"/>
            <a:ext cx="5502910" cy="32854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733425">
              <a:lnSpc>
                <a:spcPct val="91100"/>
              </a:lnSpc>
              <a:spcBef>
                <a:spcPts val="35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Account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the research  findings,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relate back to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previous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research and theories  highlighted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marL="618490" marR="5080">
              <a:lnSpc>
                <a:spcPct val="91100"/>
              </a:lnSpc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Discuss the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limitations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 the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current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study and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ideas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future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research. End with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conclusion.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02373" y="1917954"/>
            <a:ext cx="1054735" cy="1054735"/>
          </a:xfrm>
          <a:custGeom>
            <a:avLst/>
            <a:gdLst/>
            <a:ahLst/>
            <a:cxnLst/>
            <a:rect l="l" t="t" r="r" b="b"/>
            <a:pathLst>
              <a:path w="1054734" h="1054735">
                <a:moveTo>
                  <a:pt x="1054607" y="580009"/>
                </a:moveTo>
                <a:lnTo>
                  <a:pt x="0" y="580009"/>
                </a:lnTo>
                <a:lnTo>
                  <a:pt x="527303" y="1054608"/>
                </a:lnTo>
                <a:lnTo>
                  <a:pt x="1054607" y="580009"/>
                </a:lnTo>
                <a:close/>
              </a:path>
              <a:path w="1054734" h="1054735">
                <a:moveTo>
                  <a:pt x="817372" y="0"/>
                </a:moveTo>
                <a:lnTo>
                  <a:pt x="237235" y="0"/>
                </a:lnTo>
                <a:lnTo>
                  <a:pt x="237235" y="580009"/>
                </a:lnTo>
                <a:lnTo>
                  <a:pt x="817372" y="580009"/>
                </a:lnTo>
                <a:lnTo>
                  <a:pt x="817372" y="0"/>
                </a:lnTo>
                <a:close/>
              </a:path>
            </a:pathLst>
          </a:custGeom>
          <a:solidFill>
            <a:srgbClr val="F4CEC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2373" y="1917954"/>
            <a:ext cx="1054735" cy="1054735"/>
          </a:xfrm>
          <a:custGeom>
            <a:avLst/>
            <a:gdLst/>
            <a:ahLst/>
            <a:cxnLst/>
            <a:rect l="l" t="t" r="r" b="b"/>
            <a:pathLst>
              <a:path w="1054734" h="1054735">
                <a:moveTo>
                  <a:pt x="0" y="580009"/>
                </a:moveTo>
                <a:lnTo>
                  <a:pt x="237235" y="580009"/>
                </a:lnTo>
                <a:lnTo>
                  <a:pt x="237235" y="0"/>
                </a:lnTo>
                <a:lnTo>
                  <a:pt x="817372" y="0"/>
                </a:lnTo>
                <a:lnTo>
                  <a:pt x="817372" y="580009"/>
                </a:lnTo>
                <a:lnTo>
                  <a:pt x="1054607" y="580009"/>
                </a:lnTo>
                <a:lnTo>
                  <a:pt x="527303" y="1054608"/>
                </a:lnTo>
                <a:lnTo>
                  <a:pt x="0" y="580009"/>
                </a:lnTo>
                <a:close/>
              </a:path>
            </a:pathLst>
          </a:custGeom>
          <a:ln w="25908">
            <a:solidFill>
              <a:srgbClr val="F4C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07402" y="3800094"/>
            <a:ext cx="1056640" cy="1054735"/>
          </a:xfrm>
          <a:custGeom>
            <a:avLst/>
            <a:gdLst/>
            <a:ahLst/>
            <a:cxnLst/>
            <a:rect l="l" t="t" r="r" b="b"/>
            <a:pathLst>
              <a:path w="1056640" h="1054735">
                <a:moveTo>
                  <a:pt x="1056131" y="580008"/>
                </a:moveTo>
                <a:lnTo>
                  <a:pt x="0" y="580008"/>
                </a:lnTo>
                <a:lnTo>
                  <a:pt x="528066" y="1054607"/>
                </a:lnTo>
                <a:lnTo>
                  <a:pt x="1056131" y="580008"/>
                </a:lnTo>
                <a:close/>
              </a:path>
              <a:path w="1056640" h="1054735">
                <a:moveTo>
                  <a:pt x="818515" y="0"/>
                </a:moveTo>
                <a:lnTo>
                  <a:pt x="237617" y="0"/>
                </a:lnTo>
                <a:lnTo>
                  <a:pt x="237617" y="580008"/>
                </a:lnTo>
                <a:lnTo>
                  <a:pt x="818515" y="580008"/>
                </a:lnTo>
                <a:lnTo>
                  <a:pt x="818515" y="0"/>
                </a:lnTo>
                <a:close/>
              </a:path>
            </a:pathLst>
          </a:custGeom>
          <a:solidFill>
            <a:srgbClr val="CDCEC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7402" y="3800094"/>
            <a:ext cx="1056640" cy="1054735"/>
          </a:xfrm>
          <a:custGeom>
            <a:avLst/>
            <a:gdLst/>
            <a:ahLst/>
            <a:cxnLst/>
            <a:rect l="l" t="t" r="r" b="b"/>
            <a:pathLst>
              <a:path w="1056640" h="1054735">
                <a:moveTo>
                  <a:pt x="0" y="580008"/>
                </a:moveTo>
                <a:lnTo>
                  <a:pt x="237617" y="580008"/>
                </a:lnTo>
                <a:lnTo>
                  <a:pt x="237617" y="0"/>
                </a:lnTo>
                <a:lnTo>
                  <a:pt x="818515" y="0"/>
                </a:lnTo>
                <a:lnTo>
                  <a:pt x="818515" y="580008"/>
                </a:lnTo>
                <a:lnTo>
                  <a:pt x="1056131" y="580008"/>
                </a:lnTo>
                <a:lnTo>
                  <a:pt x="528066" y="1054607"/>
                </a:lnTo>
                <a:lnTo>
                  <a:pt x="0" y="580008"/>
                </a:lnTo>
                <a:close/>
              </a:path>
            </a:pathLst>
          </a:custGeom>
          <a:ln w="25908">
            <a:solidFill>
              <a:srgbClr val="CD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90473"/>
            <a:ext cx="5786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3600" spc="-155" dirty="0">
                <a:latin typeface="Arial"/>
                <a:cs typeface="Arial"/>
              </a:rPr>
              <a:t>6)	</a:t>
            </a:r>
            <a:r>
              <a:rPr sz="3600" spc="-215" dirty="0">
                <a:latin typeface="Arial"/>
                <a:cs typeface="Arial"/>
              </a:rPr>
              <a:t>Summary </a:t>
            </a:r>
            <a:r>
              <a:rPr sz="3600" spc="-235" dirty="0">
                <a:latin typeface="Arial"/>
                <a:cs typeface="Arial"/>
              </a:rPr>
              <a:t>and</a:t>
            </a:r>
            <a:r>
              <a:rPr sz="3600" spc="-400" dirty="0">
                <a:latin typeface="Arial"/>
                <a:cs typeface="Arial"/>
              </a:rPr>
              <a:t> </a:t>
            </a:r>
            <a:r>
              <a:rPr sz="3600" spc="-145" dirty="0">
                <a:latin typeface="Arial"/>
                <a:cs typeface="Arial"/>
              </a:rPr>
              <a:t>Conclusions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1487275"/>
            <a:ext cx="6900545" cy="455358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2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Conclusions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 summary of the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main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ideas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325"/>
              </a:spcBef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that come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out from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2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discussion.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draws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all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arguments and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findings</a:t>
            </a:r>
            <a:r>
              <a:rPr sz="22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together.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indicates whether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hypothesis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were</a:t>
            </a:r>
            <a:r>
              <a:rPr sz="22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accepted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rejected.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summarize major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findings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study.</a:t>
            </a:r>
            <a:endParaRPr sz="2200">
              <a:latin typeface="Verdana"/>
              <a:cs typeface="Verdana"/>
            </a:endParaRPr>
          </a:p>
          <a:p>
            <a:pPr marL="355600" marR="120014" indent="-342900">
              <a:lnSpc>
                <a:spcPct val="15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 purpose of this section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evaluate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interpret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result, especially with respect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to  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original research</a:t>
            </a:r>
            <a:r>
              <a:rPr sz="22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question.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84378"/>
            <a:ext cx="518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3600" spc="-155" dirty="0">
                <a:latin typeface="Arial"/>
                <a:cs typeface="Arial"/>
              </a:rPr>
              <a:t>3)	</a:t>
            </a:r>
            <a:r>
              <a:rPr sz="3600" spc="-160" dirty="0">
                <a:latin typeface="Arial"/>
                <a:cs typeface="Arial"/>
              </a:rPr>
              <a:t>The </a:t>
            </a:r>
            <a:r>
              <a:rPr sz="3600" spc="-140" dirty="0">
                <a:latin typeface="Arial"/>
                <a:cs typeface="Arial"/>
              </a:rPr>
              <a:t>Reference</a:t>
            </a:r>
            <a:r>
              <a:rPr sz="3600" spc="320" dirty="0">
                <a:latin typeface="Arial"/>
                <a:cs typeface="Arial"/>
              </a:rPr>
              <a:t> </a:t>
            </a:r>
            <a:r>
              <a:rPr sz="3600" spc="-90" dirty="0">
                <a:latin typeface="Arial"/>
                <a:cs typeface="Arial"/>
              </a:rPr>
              <a:t>Section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1178988"/>
            <a:ext cx="7361555" cy="52870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References/</a:t>
            </a:r>
            <a:r>
              <a:rPr sz="2400" u="heavy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Bibliography:</a:t>
            </a:r>
            <a:endParaRPr sz="2400">
              <a:latin typeface="Arial"/>
              <a:cs typeface="Arial"/>
            </a:endParaRPr>
          </a:p>
          <a:p>
            <a:pPr marL="12700" marR="137160">
              <a:lnSpc>
                <a:spcPct val="140000"/>
              </a:lnSpc>
              <a:spcBef>
                <a:spcPts val="45"/>
              </a:spcBef>
              <a:tabLst>
                <a:tab pos="2414905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References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section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provides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 reader with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all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information needed to seek out and obtain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all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original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sources	used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research.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it is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written 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the alphabetical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order.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4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Appendices: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45"/>
              </a:spcBef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This section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 place for important  information.it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includes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tools prepared by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researcher and used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study.it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may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be lettered,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interview,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names,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raw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data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data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analysis  sheets.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4035" y="0"/>
            <a:ext cx="5635667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308" y="2465832"/>
            <a:ext cx="2409444" cy="300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008" y="2191511"/>
            <a:ext cx="2384298" cy="280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4254" y="2250820"/>
            <a:ext cx="71755" cy="99695"/>
          </a:xfrm>
          <a:custGeom>
            <a:avLst/>
            <a:gdLst/>
            <a:ahLst/>
            <a:cxnLst/>
            <a:rect l="l" t="t" r="r" b="b"/>
            <a:pathLst>
              <a:path w="71755" h="99694">
                <a:moveTo>
                  <a:pt x="35687" y="0"/>
                </a:moveTo>
                <a:lnTo>
                  <a:pt x="0" y="99567"/>
                </a:lnTo>
                <a:lnTo>
                  <a:pt x="71500" y="99567"/>
                </a:lnTo>
                <a:lnTo>
                  <a:pt x="35687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2189" y="2250820"/>
            <a:ext cx="71755" cy="99695"/>
          </a:xfrm>
          <a:custGeom>
            <a:avLst/>
            <a:gdLst/>
            <a:ahLst/>
            <a:cxnLst/>
            <a:rect l="l" t="t" r="r" b="b"/>
            <a:pathLst>
              <a:path w="71755" h="99694">
                <a:moveTo>
                  <a:pt x="35687" y="0"/>
                </a:moveTo>
                <a:lnTo>
                  <a:pt x="0" y="99567"/>
                </a:lnTo>
                <a:lnTo>
                  <a:pt x="71501" y="99567"/>
                </a:lnTo>
                <a:lnTo>
                  <a:pt x="35687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777" y="2250820"/>
            <a:ext cx="71755" cy="99695"/>
          </a:xfrm>
          <a:custGeom>
            <a:avLst/>
            <a:gdLst/>
            <a:ahLst/>
            <a:cxnLst/>
            <a:rect l="l" t="t" r="r" b="b"/>
            <a:pathLst>
              <a:path w="71755" h="99694">
                <a:moveTo>
                  <a:pt x="35712" y="0"/>
                </a:moveTo>
                <a:lnTo>
                  <a:pt x="0" y="99567"/>
                </a:lnTo>
                <a:lnTo>
                  <a:pt x="71500" y="99567"/>
                </a:lnTo>
                <a:lnTo>
                  <a:pt x="35712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1805" y="2229739"/>
            <a:ext cx="128905" cy="101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3669" y="2229739"/>
            <a:ext cx="128905" cy="101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8626" y="2194560"/>
            <a:ext cx="214629" cy="274955"/>
          </a:xfrm>
          <a:custGeom>
            <a:avLst/>
            <a:gdLst/>
            <a:ahLst/>
            <a:cxnLst/>
            <a:rect l="l" t="t" r="r" b="b"/>
            <a:pathLst>
              <a:path w="214630" h="274955">
                <a:moveTo>
                  <a:pt x="0" y="0"/>
                </a:moveTo>
                <a:lnTo>
                  <a:pt x="131825" y="0"/>
                </a:lnTo>
                <a:lnTo>
                  <a:pt x="149256" y="1428"/>
                </a:lnTo>
                <a:lnTo>
                  <a:pt x="191262" y="22860"/>
                </a:lnTo>
                <a:lnTo>
                  <a:pt x="213050" y="66990"/>
                </a:lnTo>
                <a:lnTo>
                  <a:pt x="214503" y="85851"/>
                </a:lnTo>
                <a:lnTo>
                  <a:pt x="213102" y="105161"/>
                </a:lnTo>
                <a:lnTo>
                  <a:pt x="192278" y="148970"/>
                </a:lnTo>
                <a:lnTo>
                  <a:pt x="150397" y="170759"/>
                </a:lnTo>
                <a:lnTo>
                  <a:pt x="131825" y="172212"/>
                </a:lnTo>
                <a:lnTo>
                  <a:pt x="47751" y="172212"/>
                </a:lnTo>
                <a:lnTo>
                  <a:pt x="47751" y="274447"/>
                </a:lnTo>
                <a:lnTo>
                  <a:pt x="0" y="27444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6104" y="2194560"/>
            <a:ext cx="191135" cy="276860"/>
          </a:xfrm>
          <a:custGeom>
            <a:avLst/>
            <a:gdLst/>
            <a:ahLst/>
            <a:cxnLst/>
            <a:rect l="l" t="t" r="r" b="b"/>
            <a:pathLst>
              <a:path w="191135" h="276860">
                <a:moveTo>
                  <a:pt x="0" y="0"/>
                </a:moveTo>
                <a:lnTo>
                  <a:pt x="183133" y="0"/>
                </a:lnTo>
                <a:lnTo>
                  <a:pt x="183133" y="39750"/>
                </a:lnTo>
                <a:lnTo>
                  <a:pt x="47625" y="39750"/>
                </a:lnTo>
                <a:lnTo>
                  <a:pt x="47625" y="112267"/>
                </a:lnTo>
                <a:lnTo>
                  <a:pt x="173862" y="112267"/>
                </a:lnTo>
                <a:lnTo>
                  <a:pt x="173862" y="152018"/>
                </a:lnTo>
                <a:lnTo>
                  <a:pt x="47625" y="152018"/>
                </a:lnTo>
                <a:lnTo>
                  <a:pt x="47625" y="236981"/>
                </a:lnTo>
                <a:lnTo>
                  <a:pt x="191007" y="236981"/>
                </a:lnTo>
                <a:lnTo>
                  <a:pt x="191007" y="276605"/>
                </a:lnTo>
                <a:lnTo>
                  <a:pt x="0" y="2766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9697" y="2194560"/>
            <a:ext cx="191135" cy="276860"/>
          </a:xfrm>
          <a:custGeom>
            <a:avLst/>
            <a:gdLst/>
            <a:ahLst/>
            <a:cxnLst/>
            <a:rect l="l" t="t" r="r" b="b"/>
            <a:pathLst>
              <a:path w="191135" h="276860">
                <a:moveTo>
                  <a:pt x="0" y="0"/>
                </a:moveTo>
                <a:lnTo>
                  <a:pt x="47751" y="0"/>
                </a:lnTo>
                <a:lnTo>
                  <a:pt x="47751" y="236981"/>
                </a:lnTo>
                <a:lnTo>
                  <a:pt x="191134" y="236981"/>
                </a:lnTo>
                <a:lnTo>
                  <a:pt x="191134" y="276605"/>
                </a:lnTo>
                <a:lnTo>
                  <a:pt x="0" y="2766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0489" y="2194560"/>
            <a:ext cx="214629" cy="274955"/>
          </a:xfrm>
          <a:custGeom>
            <a:avLst/>
            <a:gdLst/>
            <a:ahLst/>
            <a:cxnLst/>
            <a:rect l="l" t="t" r="r" b="b"/>
            <a:pathLst>
              <a:path w="214630" h="274955">
                <a:moveTo>
                  <a:pt x="0" y="0"/>
                </a:moveTo>
                <a:lnTo>
                  <a:pt x="131825" y="0"/>
                </a:lnTo>
                <a:lnTo>
                  <a:pt x="149256" y="1428"/>
                </a:lnTo>
                <a:lnTo>
                  <a:pt x="191262" y="22860"/>
                </a:lnTo>
                <a:lnTo>
                  <a:pt x="213050" y="66990"/>
                </a:lnTo>
                <a:lnTo>
                  <a:pt x="214503" y="85851"/>
                </a:lnTo>
                <a:lnTo>
                  <a:pt x="213102" y="105161"/>
                </a:lnTo>
                <a:lnTo>
                  <a:pt x="192278" y="148970"/>
                </a:lnTo>
                <a:lnTo>
                  <a:pt x="150397" y="170759"/>
                </a:lnTo>
                <a:lnTo>
                  <a:pt x="131825" y="172212"/>
                </a:lnTo>
                <a:lnTo>
                  <a:pt x="47751" y="172212"/>
                </a:lnTo>
                <a:lnTo>
                  <a:pt x="47751" y="274447"/>
                </a:lnTo>
                <a:lnTo>
                  <a:pt x="0" y="27444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0388" y="2194560"/>
            <a:ext cx="252095" cy="274955"/>
          </a:xfrm>
          <a:custGeom>
            <a:avLst/>
            <a:gdLst/>
            <a:ahLst/>
            <a:cxnLst/>
            <a:rect l="l" t="t" r="r" b="b"/>
            <a:pathLst>
              <a:path w="252094" h="274955">
                <a:moveTo>
                  <a:pt x="0" y="0"/>
                </a:moveTo>
                <a:lnTo>
                  <a:pt x="59080" y="0"/>
                </a:lnTo>
                <a:lnTo>
                  <a:pt x="127012" y="205739"/>
                </a:lnTo>
                <a:lnTo>
                  <a:pt x="194945" y="0"/>
                </a:lnTo>
                <a:lnTo>
                  <a:pt x="251841" y="0"/>
                </a:lnTo>
                <a:lnTo>
                  <a:pt x="251841" y="274447"/>
                </a:lnTo>
                <a:lnTo>
                  <a:pt x="204089" y="274447"/>
                </a:lnTo>
                <a:lnTo>
                  <a:pt x="204089" y="70357"/>
                </a:lnTo>
                <a:lnTo>
                  <a:pt x="142875" y="274447"/>
                </a:lnTo>
                <a:lnTo>
                  <a:pt x="111112" y="274447"/>
                </a:lnTo>
                <a:lnTo>
                  <a:pt x="47663" y="70357"/>
                </a:lnTo>
                <a:lnTo>
                  <a:pt x="47663" y="274447"/>
                </a:lnTo>
                <a:lnTo>
                  <a:pt x="0" y="27444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3702" y="2191511"/>
            <a:ext cx="252729" cy="277495"/>
          </a:xfrm>
          <a:custGeom>
            <a:avLst/>
            <a:gdLst/>
            <a:ahLst/>
            <a:cxnLst/>
            <a:rect l="l" t="t" r="r" b="b"/>
            <a:pathLst>
              <a:path w="252730" h="277494">
                <a:moveTo>
                  <a:pt x="107061" y="0"/>
                </a:moveTo>
                <a:lnTo>
                  <a:pt x="145542" y="0"/>
                </a:lnTo>
                <a:lnTo>
                  <a:pt x="252603" y="277495"/>
                </a:lnTo>
                <a:lnTo>
                  <a:pt x="207137" y="277495"/>
                </a:lnTo>
                <a:lnTo>
                  <a:pt x="174498" y="198627"/>
                </a:lnTo>
                <a:lnTo>
                  <a:pt x="78105" y="198627"/>
                </a:lnTo>
                <a:lnTo>
                  <a:pt x="45339" y="277495"/>
                </a:lnTo>
                <a:lnTo>
                  <a:pt x="0" y="277495"/>
                </a:lnTo>
                <a:lnTo>
                  <a:pt x="107061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1639" y="2191511"/>
            <a:ext cx="252729" cy="277495"/>
          </a:xfrm>
          <a:custGeom>
            <a:avLst/>
            <a:gdLst/>
            <a:ahLst/>
            <a:cxnLst/>
            <a:rect l="l" t="t" r="r" b="b"/>
            <a:pathLst>
              <a:path w="252730" h="277494">
                <a:moveTo>
                  <a:pt x="107061" y="0"/>
                </a:moveTo>
                <a:lnTo>
                  <a:pt x="145542" y="0"/>
                </a:lnTo>
                <a:lnTo>
                  <a:pt x="252603" y="277495"/>
                </a:lnTo>
                <a:lnTo>
                  <a:pt x="207137" y="277495"/>
                </a:lnTo>
                <a:lnTo>
                  <a:pt x="174498" y="198627"/>
                </a:lnTo>
                <a:lnTo>
                  <a:pt x="78105" y="198627"/>
                </a:lnTo>
                <a:lnTo>
                  <a:pt x="45338" y="277495"/>
                </a:lnTo>
                <a:lnTo>
                  <a:pt x="0" y="277495"/>
                </a:lnTo>
                <a:lnTo>
                  <a:pt x="107061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201" y="2191511"/>
            <a:ext cx="252729" cy="277495"/>
          </a:xfrm>
          <a:custGeom>
            <a:avLst/>
            <a:gdLst/>
            <a:ahLst/>
            <a:cxnLst/>
            <a:rect l="l" t="t" r="r" b="b"/>
            <a:pathLst>
              <a:path w="252730" h="277494">
                <a:moveTo>
                  <a:pt x="107061" y="0"/>
                </a:moveTo>
                <a:lnTo>
                  <a:pt x="145503" y="0"/>
                </a:lnTo>
                <a:lnTo>
                  <a:pt x="252653" y="277495"/>
                </a:lnTo>
                <a:lnTo>
                  <a:pt x="207225" y="277495"/>
                </a:lnTo>
                <a:lnTo>
                  <a:pt x="174510" y="198627"/>
                </a:lnTo>
                <a:lnTo>
                  <a:pt x="78079" y="198627"/>
                </a:lnTo>
                <a:lnTo>
                  <a:pt x="45351" y="277495"/>
                </a:lnTo>
                <a:lnTo>
                  <a:pt x="0" y="277495"/>
                </a:lnTo>
                <a:lnTo>
                  <a:pt x="107061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008" y="2191511"/>
            <a:ext cx="207645" cy="280670"/>
          </a:xfrm>
          <a:custGeom>
            <a:avLst/>
            <a:gdLst/>
            <a:ahLst/>
            <a:cxnLst/>
            <a:rect l="l" t="t" r="r" b="b"/>
            <a:pathLst>
              <a:path w="207645" h="280669">
                <a:moveTo>
                  <a:pt x="99847" y="0"/>
                </a:moveTo>
                <a:lnTo>
                  <a:pt x="144349" y="6476"/>
                </a:lnTo>
                <a:lnTo>
                  <a:pt x="186609" y="38268"/>
                </a:lnTo>
                <a:lnTo>
                  <a:pt x="199682" y="84327"/>
                </a:lnTo>
                <a:lnTo>
                  <a:pt x="154304" y="84327"/>
                </a:lnTo>
                <a:lnTo>
                  <a:pt x="153609" y="74283"/>
                </a:lnTo>
                <a:lnTo>
                  <a:pt x="151523" y="65500"/>
                </a:lnTo>
                <a:lnTo>
                  <a:pt x="115801" y="39903"/>
                </a:lnTo>
                <a:lnTo>
                  <a:pt x="102971" y="39115"/>
                </a:lnTo>
                <a:lnTo>
                  <a:pt x="88833" y="39806"/>
                </a:lnTo>
                <a:lnTo>
                  <a:pt x="51638" y="63753"/>
                </a:lnTo>
                <a:lnTo>
                  <a:pt x="51638" y="71754"/>
                </a:lnTo>
                <a:lnTo>
                  <a:pt x="51638" y="80517"/>
                </a:lnTo>
                <a:lnTo>
                  <a:pt x="83502" y="104901"/>
                </a:lnTo>
                <a:lnTo>
                  <a:pt x="102602" y="113232"/>
                </a:lnTo>
                <a:lnTo>
                  <a:pt x="143279" y="131226"/>
                </a:lnTo>
                <a:lnTo>
                  <a:pt x="183282" y="151647"/>
                </a:lnTo>
                <a:lnTo>
                  <a:pt x="206318" y="187775"/>
                </a:lnTo>
                <a:lnTo>
                  <a:pt x="207479" y="199516"/>
                </a:lnTo>
                <a:lnTo>
                  <a:pt x="206027" y="215471"/>
                </a:lnTo>
                <a:lnTo>
                  <a:pt x="184238" y="255904"/>
                </a:lnTo>
                <a:lnTo>
                  <a:pt x="130121" y="279122"/>
                </a:lnTo>
                <a:lnTo>
                  <a:pt x="104508" y="280670"/>
                </a:lnTo>
                <a:lnTo>
                  <a:pt x="79267" y="278836"/>
                </a:lnTo>
                <a:lnTo>
                  <a:pt x="37819" y="264167"/>
                </a:lnTo>
                <a:lnTo>
                  <a:pt x="5402" y="223996"/>
                </a:lnTo>
                <a:lnTo>
                  <a:pt x="0" y="185420"/>
                </a:lnTo>
                <a:lnTo>
                  <a:pt x="45402" y="185420"/>
                </a:lnTo>
                <a:lnTo>
                  <a:pt x="46093" y="199445"/>
                </a:lnTo>
                <a:lnTo>
                  <a:pt x="48164" y="211042"/>
                </a:lnTo>
                <a:lnTo>
                  <a:pt x="76955" y="239061"/>
                </a:lnTo>
                <a:lnTo>
                  <a:pt x="106070" y="243077"/>
                </a:lnTo>
                <a:lnTo>
                  <a:pt x="120219" y="242171"/>
                </a:lnTo>
                <a:lnTo>
                  <a:pt x="158369" y="220979"/>
                </a:lnTo>
                <a:lnTo>
                  <a:pt x="162077" y="213487"/>
                </a:lnTo>
                <a:lnTo>
                  <a:pt x="162077" y="205739"/>
                </a:lnTo>
                <a:lnTo>
                  <a:pt x="162077" y="197738"/>
                </a:lnTo>
                <a:lnTo>
                  <a:pt x="130416" y="171068"/>
                </a:lnTo>
                <a:lnTo>
                  <a:pt x="90055" y="152526"/>
                </a:lnTo>
                <a:lnTo>
                  <a:pt x="76687" y="146546"/>
                </a:lnTo>
                <a:lnTo>
                  <a:pt x="64644" y="141160"/>
                </a:lnTo>
                <a:lnTo>
                  <a:pt x="53927" y="136346"/>
                </a:lnTo>
                <a:lnTo>
                  <a:pt x="44538" y="132079"/>
                </a:lnTo>
                <a:lnTo>
                  <a:pt x="38262" y="129365"/>
                </a:lnTo>
                <a:lnTo>
                  <a:pt x="10082" y="99313"/>
                </a:lnTo>
                <a:lnTo>
                  <a:pt x="6235" y="76453"/>
                </a:lnTo>
                <a:lnTo>
                  <a:pt x="7683" y="61612"/>
                </a:lnTo>
                <a:lnTo>
                  <a:pt x="29413" y="22733"/>
                </a:lnTo>
                <a:lnTo>
                  <a:pt x="77558" y="1426"/>
                </a:lnTo>
                <a:lnTo>
                  <a:pt x="99847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6927" y="2953511"/>
            <a:ext cx="1984248" cy="300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094" y="2679192"/>
            <a:ext cx="1959254" cy="280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0105" y="2738501"/>
            <a:ext cx="71755" cy="99695"/>
          </a:xfrm>
          <a:custGeom>
            <a:avLst/>
            <a:gdLst/>
            <a:ahLst/>
            <a:cxnLst/>
            <a:rect l="l" t="t" r="r" b="b"/>
            <a:pathLst>
              <a:path w="71755" h="99694">
                <a:moveTo>
                  <a:pt x="35687" y="0"/>
                </a:moveTo>
                <a:lnTo>
                  <a:pt x="0" y="99568"/>
                </a:lnTo>
                <a:lnTo>
                  <a:pt x="71500" y="99568"/>
                </a:lnTo>
                <a:lnTo>
                  <a:pt x="35687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7469" y="2715895"/>
            <a:ext cx="128905" cy="90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2173" y="2715895"/>
            <a:ext cx="128955" cy="90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27020" y="2682239"/>
            <a:ext cx="211454" cy="274955"/>
          </a:xfrm>
          <a:custGeom>
            <a:avLst/>
            <a:gdLst/>
            <a:ahLst/>
            <a:cxnLst/>
            <a:rect l="l" t="t" r="r" b="b"/>
            <a:pathLst>
              <a:path w="211455" h="274955">
                <a:moveTo>
                  <a:pt x="0" y="0"/>
                </a:moveTo>
                <a:lnTo>
                  <a:pt x="47625" y="0"/>
                </a:lnTo>
                <a:lnTo>
                  <a:pt x="47625" y="112268"/>
                </a:lnTo>
                <a:lnTo>
                  <a:pt x="163703" y="112268"/>
                </a:lnTo>
                <a:lnTo>
                  <a:pt x="163703" y="0"/>
                </a:lnTo>
                <a:lnTo>
                  <a:pt x="211328" y="0"/>
                </a:lnTo>
                <a:lnTo>
                  <a:pt x="211328" y="274447"/>
                </a:lnTo>
                <a:lnTo>
                  <a:pt x="163703" y="274447"/>
                </a:lnTo>
                <a:lnTo>
                  <a:pt x="163703" y="152019"/>
                </a:lnTo>
                <a:lnTo>
                  <a:pt x="47625" y="152019"/>
                </a:lnTo>
                <a:lnTo>
                  <a:pt x="47625" y="274447"/>
                </a:lnTo>
                <a:lnTo>
                  <a:pt x="0" y="27444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7464" y="2682239"/>
            <a:ext cx="191135" cy="276860"/>
          </a:xfrm>
          <a:custGeom>
            <a:avLst/>
            <a:gdLst/>
            <a:ahLst/>
            <a:cxnLst/>
            <a:rect l="l" t="t" r="r" b="b"/>
            <a:pathLst>
              <a:path w="191134" h="276860">
                <a:moveTo>
                  <a:pt x="0" y="0"/>
                </a:moveTo>
                <a:lnTo>
                  <a:pt x="183134" y="0"/>
                </a:lnTo>
                <a:lnTo>
                  <a:pt x="183134" y="39750"/>
                </a:lnTo>
                <a:lnTo>
                  <a:pt x="47625" y="39750"/>
                </a:lnTo>
                <a:lnTo>
                  <a:pt x="47625" y="112268"/>
                </a:lnTo>
                <a:lnTo>
                  <a:pt x="173862" y="112268"/>
                </a:lnTo>
                <a:lnTo>
                  <a:pt x="173862" y="152019"/>
                </a:lnTo>
                <a:lnTo>
                  <a:pt x="47625" y="152019"/>
                </a:lnTo>
                <a:lnTo>
                  <a:pt x="47625" y="236982"/>
                </a:lnTo>
                <a:lnTo>
                  <a:pt x="191007" y="236982"/>
                </a:lnTo>
                <a:lnTo>
                  <a:pt x="191007" y="276606"/>
                </a:lnTo>
                <a:lnTo>
                  <a:pt x="0" y="27660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890" y="2682239"/>
            <a:ext cx="191135" cy="276860"/>
          </a:xfrm>
          <a:custGeom>
            <a:avLst/>
            <a:gdLst/>
            <a:ahLst/>
            <a:cxnLst/>
            <a:rect l="l" t="t" r="r" b="b"/>
            <a:pathLst>
              <a:path w="191134" h="276860">
                <a:moveTo>
                  <a:pt x="0" y="0"/>
                </a:moveTo>
                <a:lnTo>
                  <a:pt x="183235" y="0"/>
                </a:lnTo>
                <a:lnTo>
                  <a:pt x="183235" y="39750"/>
                </a:lnTo>
                <a:lnTo>
                  <a:pt x="47650" y="39750"/>
                </a:lnTo>
                <a:lnTo>
                  <a:pt x="47650" y="112268"/>
                </a:lnTo>
                <a:lnTo>
                  <a:pt x="173901" y="112268"/>
                </a:lnTo>
                <a:lnTo>
                  <a:pt x="173901" y="152019"/>
                </a:lnTo>
                <a:lnTo>
                  <a:pt x="47650" y="152019"/>
                </a:lnTo>
                <a:lnTo>
                  <a:pt x="47650" y="236982"/>
                </a:lnTo>
                <a:lnTo>
                  <a:pt x="191033" y="236982"/>
                </a:lnTo>
                <a:lnTo>
                  <a:pt x="191033" y="276606"/>
                </a:lnTo>
                <a:lnTo>
                  <a:pt x="0" y="27660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4416" y="2680716"/>
            <a:ext cx="224154" cy="274955"/>
          </a:xfrm>
          <a:custGeom>
            <a:avLst/>
            <a:gdLst/>
            <a:ahLst/>
            <a:cxnLst/>
            <a:rect l="l" t="t" r="r" b="b"/>
            <a:pathLst>
              <a:path w="224155" h="274955">
                <a:moveTo>
                  <a:pt x="0" y="0"/>
                </a:moveTo>
                <a:lnTo>
                  <a:pt x="137921" y="0"/>
                </a:lnTo>
                <a:lnTo>
                  <a:pt x="153922" y="1331"/>
                </a:lnTo>
                <a:lnTo>
                  <a:pt x="192658" y="21209"/>
                </a:lnTo>
                <a:lnTo>
                  <a:pt x="213018" y="62142"/>
                </a:lnTo>
                <a:lnTo>
                  <a:pt x="214375" y="79501"/>
                </a:lnTo>
                <a:lnTo>
                  <a:pt x="213018" y="97434"/>
                </a:lnTo>
                <a:lnTo>
                  <a:pt x="192658" y="139064"/>
                </a:lnTo>
                <a:lnTo>
                  <a:pt x="162940" y="153543"/>
                </a:lnTo>
                <a:lnTo>
                  <a:pt x="223773" y="274447"/>
                </a:lnTo>
                <a:lnTo>
                  <a:pt x="176910" y="274447"/>
                </a:lnTo>
                <a:lnTo>
                  <a:pt x="120903" y="161289"/>
                </a:lnTo>
                <a:lnTo>
                  <a:pt x="47625" y="161289"/>
                </a:lnTo>
                <a:lnTo>
                  <a:pt x="47625" y="274447"/>
                </a:lnTo>
                <a:lnTo>
                  <a:pt x="0" y="27444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094" y="2680716"/>
            <a:ext cx="224154" cy="274955"/>
          </a:xfrm>
          <a:custGeom>
            <a:avLst/>
            <a:gdLst/>
            <a:ahLst/>
            <a:cxnLst/>
            <a:rect l="l" t="t" r="r" b="b"/>
            <a:pathLst>
              <a:path w="224154" h="274955">
                <a:moveTo>
                  <a:pt x="0" y="0"/>
                </a:moveTo>
                <a:lnTo>
                  <a:pt x="137960" y="0"/>
                </a:lnTo>
                <a:lnTo>
                  <a:pt x="153971" y="1331"/>
                </a:lnTo>
                <a:lnTo>
                  <a:pt x="192747" y="21209"/>
                </a:lnTo>
                <a:lnTo>
                  <a:pt x="213048" y="62142"/>
                </a:lnTo>
                <a:lnTo>
                  <a:pt x="214401" y="79501"/>
                </a:lnTo>
                <a:lnTo>
                  <a:pt x="213048" y="97434"/>
                </a:lnTo>
                <a:lnTo>
                  <a:pt x="192747" y="139064"/>
                </a:lnTo>
                <a:lnTo>
                  <a:pt x="162991" y="153543"/>
                </a:lnTo>
                <a:lnTo>
                  <a:pt x="223761" y="274447"/>
                </a:lnTo>
                <a:lnTo>
                  <a:pt x="176999" y="274447"/>
                </a:lnTo>
                <a:lnTo>
                  <a:pt x="120891" y="161289"/>
                </a:lnTo>
                <a:lnTo>
                  <a:pt x="47650" y="161289"/>
                </a:lnTo>
                <a:lnTo>
                  <a:pt x="47650" y="274447"/>
                </a:lnTo>
                <a:lnTo>
                  <a:pt x="0" y="27444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1811" y="2679192"/>
            <a:ext cx="232410" cy="280670"/>
          </a:xfrm>
          <a:custGeom>
            <a:avLst/>
            <a:gdLst/>
            <a:ahLst/>
            <a:cxnLst/>
            <a:rect l="l" t="t" r="r" b="b"/>
            <a:pathLst>
              <a:path w="232410" h="280669">
                <a:moveTo>
                  <a:pt x="120014" y="0"/>
                </a:moveTo>
                <a:lnTo>
                  <a:pt x="163845" y="6858"/>
                </a:lnTo>
                <a:lnTo>
                  <a:pt x="196723" y="27432"/>
                </a:lnTo>
                <a:lnTo>
                  <a:pt x="219122" y="61785"/>
                </a:lnTo>
                <a:lnTo>
                  <a:pt x="227711" y="106045"/>
                </a:lnTo>
                <a:lnTo>
                  <a:pt x="181101" y="106045"/>
                </a:lnTo>
                <a:lnTo>
                  <a:pt x="178675" y="89636"/>
                </a:lnTo>
                <a:lnTo>
                  <a:pt x="174640" y="75644"/>
                </a:lnTo>
                <a:lnTo>
                  <a:pt x="142716" y="41894"/>
                </a:lnTo>
                <a:lnTo>
                  <a:pt x="120014" y="37592"/>
                </a:lnTo>
                <a:lnTo>
                  <a:pt x="107394" y="38858"/>
                </a:lnTo>
                <a:lnTo>
                  <a:pt x="73532" y="58038"/>
                </a:lnTo>
                <a:lnTo>
                  <a:pt x="53530" y="91948"/>
                </a:lnTo>
                <a:lnTo>
                  <a:pt x="46862" y="140335"/>
                </a:lnTo>
                <a:lnTo>
                  <a:pt x="48529" y="166838"/>
                </a:lnTo>
                <a:lnTo>
                  <a:pt x="61864" y="208557"/>
                </a:lnTo>
                <a:lnTo>
                  <a:pt x="94868" y="238236"/>
                </a:lnTo>
                <a:lnTo>
                  <a:pt x="120014" y="243078"/>
                </a:lnTo>
                <a:lnTo>
                  <a:pt x="133611" y="242075"/>
                </a:lnTo>
                <a:lnTo>
                  <a:pt x="173900" y="215278"/>
                </a:lnTo>
                <a:lnTo>
                  <a:pt x="185419" y="163575"/>
                </a:lnTo>
                <a:lnTo>
                  <a:pt x="232410" y="163575"/>
                </a:lnTo>
                <a:lnTo>
                  <a:pt x="223377" y="215026"/>
                </a:lnTo>
                <a:lnTo>
                  <a:pt x="199770" y="252857"/>
                </a:lnTo>
                <a:lnTo>
                  <a:pt x="165941" y="273716"/>
                </a:lnTo>
                <a:lnTo>
                  <a:pt x="120014" y="280670"/>
                </a:lnTo>
                <a:lnTo>
                  <a:pt x="96748" y="278739"/>
                </a:lnTo>
                <a:lnTo>
                  <a:pt x="56882" y="263257"/>
                </a:lnTo>
                <a:lnTo>
                  <a:pt x="22663" y="227756"/>
                </a:lnTo>
                <a:lnTo>
                  <a:pt x="2522" y="173047"/>
                </a:lnTo>
                <a:lnTo>
                  <a:pt x="0" y="140335"/>
                </a:lnTo>
                <a:lnTo>
                  <a:pt x="2522" y="107400"/>
                </a:lnTo>
                <a:lnTo>
                  <a:pt x="22663" y="52484"/>
                </a:lnTo>
                <a:lnTo>
                  <a:pt x="56739" y="17145"/>
                </a:lnTo>
                <a:lnTo>
                  <a:pt x="96605" y="1905"/>
                </a:lnTo>
                <a:lnTo>
                  <a:pt x="120014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9555" y="2679192"/>
            <a:ext cx="252729" cy="277495"/>
          </a:xfrm>
          <a:custGeom>
            <a:avLst/>
            <a:gdLst/>
            <a:ahLst/>
            <a:cxnLst/>
            <a:rect l="l" t="t" r="r" b="b"/>
            <a:pathLst>
              <a:path w="252730" h="277494">
                <a:moveTo>
                  <a:pt x="107061" y="0"/>
                </a:moveTo>
                <a:lnTo>
                  <a:pt x="145542" y="0"/>
                </a:lnTo>
                <a:lnTo>
                  <a:pt x="252602" y="277495"/>
                </a:lnTo>
                <a:lnTo>
                  <a:pt x="207137" y="277495"/>
                </a:lnTo>
                <a:lnTo>
                  <a:pt x="174497" y="198628"/>
                </a:lnTo>
                <a:lnTo>
                  <a:pt x="78104" y="198628"/>
                </a:lnTo>
                <a:lnTo>
                  <a:pt x="45338" y="277495"/>
                </a:lnTo>
                <a:lnTo>
                  <a:pt x="0" y="277495"/>
                </a:lnTo>
                <a:lnTo>
                  <a:pt x="107061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9688" y="2679192"/>
            <a:ext cx="207645" cy="280670"/>
          </a:xfrm>
          <a:custGeom>
            <a:avLst/>
            <a:gdLst/>
            <a:ahLst/>
            <a:cxnLst/>
            <a:rect l="l" t="t" r="r" b="b"/>
            <a:pathLst>
              <a:path w="207644" h="280669">
                <a:moveTo>
                  <a:pt x="99847" y="0"/>
                </a:moveTo>
                <a:lnTo>
                  <a:pt x="144349" y="6476"/>
                </a:lnTo>
                <a:lnTo>
                  <a:pt x="186609" y="38268"/>
                </a:lnTo>
                <a:lnTo>
                  <a:pt x="199682" y="84328"/>
                </a:lnTo>
                <a:lnTo>
                  <a:pt x="154305" y="84328"/>
                </a:lnTo>
                <a:lnTo>
                  <a:pt x="153609" y="74283"/>
                </a:lnTo>
                <a:lnTo>
                  <a:pt x="151523" y="65500"/>
                </a:lnTo>
                <a:lnTo>
                  <a:pt x="115801" y="39903"/>
                </a:lnTo>
                <a:lnTo>
                  <a:pt x="102971" y="39116"/>
                </a:lnTo>
                <a:lnTo>
                  <a:pt x="88833" y="39806"/>
                </a:lnTo>
                <a:lnTo>
                  <a:pt x="51638" y="63754"/>
                </a:lnTo>
                <a:lnTo>
                  <a:pt x="51638" y="71755"/>
                </a:lnTo>
                <a:lnTo>
                  <a:pt x="51638" y="80518"/>
                </a:lnTo>
                <a:lnTo>
                  <a:pt x="83502" y="104902"/>
                </a:lnTo>
                <a:lnTo>
                  <a:pt x="102602" y="113232"/>
                </a:lnTo>
                <a:lnTo>
                  <a:pt x="143279" y="131226"/>
                </a:lnTo>
                <a:lnTo>
                  <a:pt x="183282" y="151647"/>
                </a:lnTo>
                <a:lnTo>
                  <a:pt x="206318" y="187775"/>
                </a:lnTo>
                <a:lnTo>
                  <a:pt x="207479" y="199517"/>
                </a:lnTo>
                <a:lnTo>
                  <a:pt x="206027" y="215471"/>
                </a:lnTo>
                <a:lnTo>
                  <a:pt x="184238" y="255905"/>
                </a:lnTo>
                <a:lnTo>
                  <a:pt x="130121" y="279122"/>
                </a:lnTo>
                <a:lnTo>
                  <a:pt x="104508" y="280670"/>
                </a:lnTo>
                <a:lnTo>
                  <a:pt x="79267" y="278836"/>
                </a:lnTo>
                <a:lnTo>
                  <a:pt x="37819" y="264167"/>
                </a:lnTo>
                <a:lnTo>
                  <a:pt x="5402" y="223996"/>
                </a:lnTo>
                <a:lnTo>
                  <a:pt x="0" y="185420"/>
                </a:lnTo>
                <a:lnTo>
                  <a:pt x="45402" y="185420"/>
                </a:lnTo>
                <a:lnTo>
                  <a:pt x="46093" y="199445"/>
                </a:lnTo>
                <a:lnTo>
                  <a:pt x="48164" y="211042"/>
                </a:lnTo>
                <a:lnTo>
                  <a:pt x="76955" y="239061"/>
                </a:lnTo>
                <a:lnTo>
                  <a:pt x="106070" y="243078"/>
                </a:lnTo>
                <a:lnTo>
                  <a:pt x="120219" y="242171"/>
                </a:lnTo>
                <a:lnTo>
                  <a:pt x="158369" y="220980"/>
                </a:lnTo>
                <a:lnTo>
                  <a:pt x="162077" y="213487"/>
                </a:lnTo>
                <a:lnTo>
                  <a:pt x="162077" y="205740"/>
                </a:lnTo>
                <a:lnTo>
                  <a:pt x="162077" y="197738"/>
                </a:lnTo>
                <a:lnTo>
                  <a:pt x="130416" y="171069"/>
                </a:lnTo>
                <a:lnTo>
                  <a:pt x="90055" y="152527"/>
                </a:lnTo>
                <a:lnTo>
                  <a:pt x="76687" y="146546"/>
                </a:lnTo>
                <a:lnTo>
                  <a:pt x="64644" y="141160"/>
                </a:lnTo>
                <a:lnTo>
                  <a:pt x="53927" y="136346"/>
                </a:lnTo>
                <a:lnTo>
                  <a:pt x="44538" y="132080"/>
                </a:lnTo>
                <a:lnTo>
                  <a:pt x="38262" y="129365"/>
                </a:lnTo>
                <a:lnTo>
                  <a:pt x="10082" y="99313"/>
                </a:lnTo>
                <a:lnTo>
                  <a:pt x="6235" y="76454"/>
                </a:lnTo>
                <a:lnTo>
                  <a:pt x="7683" y="61612"/>
                </a:lnTo>
                <a:lnTo>
                  <a:pt x="29413" y="22733"/>
                </a:lnTo>
                <a:lnTo>
                  <a:pt x="77558" y="1426"/>
                </a:lnTo>
                <a:lnTo>
                  <a:pt x="99847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9308" y="3441191"/>
            <a:ext cx="1252728" cy="300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284" y="3166872"/>
            <a:ext cx="1228305" cy="2796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6874" y="3226180"/>
            <a:ext cx="71755" cy="99695"/>
          </a:xfrm>
          <a:custGeom>
            <a:avLst/>
            <a:gdLst/>
            <a:ahLst/>
            <a:cxnLst/>
            <a:rect l="l" t="t" r="r" b="b"/>
            <a:pathLst>
              <a:path w="71755" h="99695">
                <a:moveTo>
                  <a:pt x="35712" y="0"/>
                </a:moveTo>
                <a:lnTo>
                  <a:pt x="0" y="99568"/>
                </a:lnTo>
                <a:lnTo>
                  <a:pt x="71500" y="99568"/>
                </a:lnTo>
                <a:lnTo>
                  <a:pt x="35712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6439" y="3205098"/>
            <a:ext cx="128981" cy="1018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375" y="3205098"/>
            <a:ext cx="128981" cy="1018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18869" y="3203575"/>
            <a:ext cx="128905" cy="90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37944" y="3169920"/>
            <a:ext cx="191135" cy="276860"/>
          </a:xfrm>
          <a:custGeom>
            <a:avLst/>
            <a:gdLst/>
            <a:ahLst/>
            <a:cxnLst/>
            <a:rect l="l" t="t" r="r" b="b"/>
            <a:pathLst>
              <a:path w="191134" h="276860">
                <a:moveTo>
                  <a:pt x="0" y="0"/>
                </a:moveTo>
                <a:lnTo>
                  <a:pt x="183134" y="0"/>
                </a:lnTo>
                <a:lnTo>
                  <a:pt x="183134" y="39750"/>
                </a:lnTo>
                <a:lnTo>
                  <a:pt x="47625" y="39750"/>
                </a:lnTo>
                <a:lnTo>
                  <a:pt x="47625" y="112267"/>
                </a:lnTo>
                <a:lnTo>
                  <a:pt x="173863" y="112267"/>
                </a:lnTo>
                <a:lnTo>
                  <a:pt x="173863" y="152018"/>
                </a:lnTo>
                <a:lnTo>
                  <a:pt x="47625" y="152018"/>
                </a:lnTo>
                <a:lnTo>
                  <a:pt x="47625" y="236981"/>
                </a:lnTo>
                <a:lnTo>
                  <a:pt x="191008" y="236981"/>
                </a:lnTo>
                <a:lnTo>
                  <a:pt x="191008" y="276605"/>
                </a:lnTo>
                <a:lnTo>
                  <a:pt x="0" y="2766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3348" y="3169920"/>
            <a:ext cx="214629" cy="274955"/>
          </a:xfrm>
          <a:custGeom>
            <a:avLst/>
            <a:gdLst/>
            <a:ahLst/>
            <a:cxnLst/>
            <a:rect l="l" t="t" r="r" b="b"/>
            <a:pathLst>
              <a:path w="214630" h="274954">
                <a:moveTo>
                  <a:pt x="0" y="0"/>
                </a:moveTo>
                <a:lnTo>
                  <a:pt x="131737" y="0"/>
                </a:lnTo>
                <a:lnTo>
                  <a:pt x="149218" y="1428"/>
                </a:lnTo>
                <a:lnTo>
                  <a:pt x="191223" y="22859"/>
                </a:lnTo>
                <a:lnTo>
                  <a:pt x="213012" y="66990"/>
                </a:lnTo>
                <a:lnTo>
                  <a:pt x="214464" y="85851"/>
                </a:lnTo>
                <a:lnTo>
                  <a:pt x="213063" y="105161"/>
                </a:lnTo>
                <a:lnTo>
                  <a:pt x="192239" y="148970"/>
                </a:lnTo>
                <a:lnTo>
                  <a:pt x="150325" y="170759"/>
                </a:lnTo>
                <a:lnTo>
                  <a:pt x="131737" y="172212"/>
                </a:lnTo>
                <a:lnTo>
                  <a:pt x="47663" y="172212"/>
                </a:lnTo>
                <a:lnTo>
                  <a:pt x="47663" y="274446"/>
                </a:lnTo>
                <a:lnTo>
                  <a:pt x="0" y="27444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284" y="3169920"/>
            <a:ext cx="214629" cy="274955"/>
          </a:xfrm>
          <a:custGeom>
            <a:avLst/>
            <a:gdLst/>
            <a:ahLst/>
            <a:cxnLst/>
            <a:rect l="l" t="t" r="r" b="b"/>
            <a:pathLst>
              <a:path w="214629" h="274954">
                <a:moveTo>
                  <a:pt x="0" y="0"/>
                </a:moveTo>
                <a:lnTo>
                  <a:pt x="131737" y="0"/>
                </a:lnTo>
                <a:lnTo>
                  <a:pt x="149218" y="1428"/>
                </a:lnTo>
                <a:lnTo>
                  <a:pt x="191185" y="22859"/>
                </a:lnTo>
                <a:lnTo>
                  <a:pt x="212986" y="66990"/>
                </a:lnTo>
                <a:lnTo>
                  <a:pt x="214439" y="85851"/>
                </a:lnTo>
                <a:lnTo>
                  <a:pt x="213049" y="105161"/>
                </a:lnTo>
                <a:lnTo>
                  <a:pt x="192214" y="148970"/>
                </a:lnTo>
                <a:lnTo>
                  <a:pt x="150325" y="170759"/>
                </a:lnTo>
                <a:lnTo>
                  <a:pt x="131737" y="172212"/>
                </a:lnTo>
                <a:lnTo>
                  <a:pt x="47663" y="172212"/>
                </a:lnTo>
                <a:lnTo>
                  <a:pt x="47663" y="274446"/>
                </a:lnTo>
                <a:lnTo>
                  <a:pt x="0" y="27444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75816" y="3168395"/>
            <a:ext cx="224154" cy="274955"/>
          </a:xfrm>
          <a:custGeom>
            <a:avLst/>
            <a:gdLst/>
            <a:ahLst/>
            <a:cxnLst/>
            <a:rect l="l" t="t" r="r" b="b"/>
            <a:pathLst>
              <a:path w="224155" h="274954">
                <a:moveTo>
                  <a:pt x="0" y="0"/>
                </a:moveTo>
                <a:lnTo>
                  <a:pt x="137922" y="0"/>
                </a:lnTo>
                <a:lnTo>
                  <a:pt x="153922" y="1331"/>
                </a:lnTo>
                <a:lnTo>
                  <a:pt x="192659" y="21208"/>
                </a:lnTo>
                <a:lnTo>
                  <a:pt x="213018" y="62142"/>
                </a:lnTo>
                <a:lnTo>
                  <a:pt x="214376" y="79501"/>
                </a:lnTo>
                <a:lnTo>
                  <a:pt x="213018" y="97434"/>
                </a:lnTo>
                <a:lnTo>
                  <a:pt x="192659" y="139064"/>
                </a:lnTo>
                <a:lnTo>
                  <a:pt x="162940" y="153542"/>
                </a:lnTo>
                <a:lnTo>
                  <a:pt x="223773" y="274446"/>
                </a:lnTo>
                <a:lnTo>
                  <a:pt x="176910" y="274446"/>
                </a:lnTo>
                <a:lnTo>
                  <a:pt x="120903" y="161289"/>
                </a:lnTo>
                <a:lnTo>
                  <a:pt x="47625" y="161289"/>
                </a:lnTo>
                <a:lnTo>
                  <a:pt x="47625" y="274446"/>
                </a:lnTo>
                <a:lnTo>
                  <a:pt x="0" y="27444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6297" y="3166872"/>
            <a:ext cx="252729" cy="277495"/>
          </a:xfrm>
          <a:custGeom>
            <a:avLst/>
            <a:gdLst/>
            <a:ahLst/>
            <a:cxnLst/>
            <a:rect l="l" t="t" r="r" b="b"/>
            <a:pathLst>
              <a:path w="252730" h="277495">
                <a:moveTo>
                  <a:pt x="107061" y="0"/>
                </a:moveTo>
                <a:lnTo>
                  <a:pt x="145503" y="0"/>
                </a:lnTo>
                <a:lnTo>
                  <a:pt x="252653" y="277494"/>
                </a:lnTo>
                <a:lnTo>
                  <a:pt x="207225" y="277494"/>
                </a:lnTo>
                <a:lnTo>
                  <a:pt x="174510" y="198627"/>
                </a:lnTo>
                <a:lnTo>
                  <a:pt x="78079" y="198627"/>
                </a:lnTo>
                <a:lnTo>
                  <a:pt x="45351" y="277494"/>
                </a:lnTo>
                <a:lnTo>
                  <a:pt x="0" y="277494"/>
                </a:lnTo>
                <a:lnTo>
                  <a:pt x="107061" y="0"/>
                </a:lnTo>
                <a:close/>
              </a:path>
            </a:pathLst>
          </a:custGeom>
          <a:ln w="9144">
            <a:solidFill>
              <a:srgbClr val="1E2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1432" y="838200"/>
            <a:ext cx="6771532" cy="488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4336" y="170434"/>
            <a:ext cx="1964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Sample </a:t>
            </a:r>
            <a:r>
              <a:rPr sz="1800" b="1" spc="-1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abstract</a:t>
            </a:r>
            <a:r>
              <a:rPr sz="1800" b="1" spc="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page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9032" y="361188"/>
            <a:ext cx="7744967" cy="6163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8407" y="125044"/>
            <a:ext cx="2338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Sample Introduction</a:t>
            </a:r>
            <a:r>
              <a:rPr sz="1800" b="1" spc="-1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Page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0"/>
            <a:ext cx="546781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4394" y="90931"/>
            <a:ext cx="2152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Sample Results</a:t>
            </a:r>
            <a:r>
              <a:rPr sz="1800" b="1" spc="-1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Section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0832" y="0"/>
            <a:ext cx="597351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6794" y="42418"/>
            <a:ext cx="225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Sample References</a:t>
            </a:r>
            <a:r>
              <a:rPr sz="1800" b="1" spc="1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Page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370" y="476757"/>
            <a:ext cx="6763258" cy="492443"/>
          </a:xfrm>
        </p:spPr>
        <p:txBody>
          <a:bodyPr/>
          <a:lstStyle/>
          <a:p>
            <a:r>
              <a:rPr lang="en-US" dirty="0" smtClean="0"/>
              <a:t>Research Report - 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411075"/>
            <a:ext cx="7371968" cy="1692771"/>
          </a:xfrm>
        </p:spPr>
        <p:txBody>
          <a:bodyPr/>
          <a:lstStyle/>
          <a:p>
            <a:r>
              <a:rPr lang="en-US" dirty="0" smtClean="0"/>
              <a:t>A research report  is an oral presentation  or a written statement that has the purpose of communicating research findings, recommendations for courses of action, other findings to management or other specific audiences.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504190"/>
            <a:ext cx="2192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0" dirty="0">
                <a:latin typeface="Arial"/>
                <a:cs typeface="Arial"/>
              </a:rPr>
              <a:t>References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794" y="1605737"/>
            <a:ext cx="644271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Gay, 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L.R. 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Mills,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G.E.&amp;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Airasian,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P.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(2008).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Educational 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Research(ninth edition). 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Prentice</a:t>
            </a:r>
            <a:r>
              <a:rPr sz="2400" spc="6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Hall;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308610">
              <a:lnSpc>
                <a:spcPts val="2590"/>
              </a:lnSpc>
            </a:pP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Pandya,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S.R.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(2010).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Educational 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Research. 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New 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Delhi; </a:t>
            </a:r>
            <a:r>
              <a:rPr sz="2400" spc="-14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P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Publishing</a:t>
            </a:r>
            <a:r>
              <a:rPr sz="24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Corporation.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766445">
              <a:lnSpc>
                <a:spcPts val="2590"/>
              </a:lnSpc>
            </a:pP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Retrieved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January 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28,2015 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ht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://w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th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2400" spc="-28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riteso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rce.com/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pa/</a:t>
            </a:r>
            <a:r>
              <a:rPr sz="2400" spc="15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pa.pdf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4306" y="371123"/>
            <a:ext cx="6716065" cy="6422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370" y="476757"/>
            <a:ext cx="6763258" cy="492443"/>
          </a:xfrm>
        </p:spPr>
        <p:txBody>
          <a:bodyPr/>
          <a:lstStyle/>
          <a:p>
            <a:r>
              <a:rPr lang="en-US" dirty="0" smtClean="0"/>
              <a:t>Types of research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143000"/>
            <a:ext cx="8001000" cy="71096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report : Reporting may be done to an administrator either orally or in written form.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written report : may be three types</a:t>
            </a:r>
          </a:p>
          <a:p>
            <a:pPr marL="457200" indent="-457200"/>
            <a:r>
              <a:rPr lang="en-US" dirty="0" smtClean="0"/>
              <a:t>Popular report : </a:t>
            </a:r>
          </a:p>
          <a:p>
            <a:pPr marL="457200" indent="-457200"/>
            <a:r>
              <a:rPr lang="en-US" dirty="0" smtClean="0"/>
              <a:t>popular report is a report prepared for a layman. It  is prepared to those persons who are not interested in technical aspects of the study.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Report submitted to an administrator: the administrator require only the essence of the research study. So  in this type of report, some technical details and supporting data are included.</a:t>
            </a:r>
          </a:p>
          <a:p>
            <a:pPr marL="457200" indent="-457200"/>
            <a:r>
              <a:rPr lang="en-US" dirty="0" smtClean="0"/>
              <a:t>Technical report:</a:t>
            </a:r>
          </a:p>
          <a:p>
            <a:pPr marL="457200" indent="-457200"/>
            <a:r>
              <a:rPr lang="en-US" dirty="0" smtClean="0"/>
              <a:t>It is prepared for specialists who are interested in understanding the technical aspects of research methodology and research findings.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76757"/>
            <a:ext cx="5197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Structure Of A Research</a:t>
            </a:r>
            <a:r>
              <a:rPr spc="-450" dirty="0"/>
              <a:t> </a:t>
            </a:r>
            <a:r>
              <a:rPr dirty="0"/>
              <a:t>Report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4" y="1328292"/>
            <a:ext cx="70485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The research report format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mainly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consists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three main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sections: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Introductory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Section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Main Body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Of The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Report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Reference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Section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4114800"/>
            <a:ext cx="3200400" cy="2743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84377"/>
            <a:ext cx="5043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6285" algn="l"/>
              </a:tabLst>
            </a:pPr>
            <a:r>
              <a:rPr spc="-135" dirty="0">
                <a:latin typeface="Arial"/>
                <a:cs typeface="Arial"/>
              </a:rPr>
              <a:t>1)	</a:t>
            </a:r>
            <a:r>
              <a:rPr spc="-145" dirty="0">
                <a:latin typeface="Arial"/>
                <a:cs typeface="Arial"/>
              </a:rPr>
              <a:t>The </a:t>
            </a:r>
            <a:r>
              <a:rPr spc="-40" dirty="0">
                <a:latin typeface="Arial"/>
                <a:cs typeface="Arial"/>
              </a:rPr>
              <a:t>Introductory</a:t>
            </a:r>
            <a:r>
              <a:rPr spc="229" dirty="0">
                <a:latin typeface="Arial"/>
                <a:cs typeface="Arial"/>
              </a:rPr>
              <a:t> </a:t>
            </a:r>
            <a:r>
              <a:rPr spc="-75" dirty="0">
                <a:latin typeface="Arial"/>
                <a:cs typeface="Arial"/>
              </a:rPr>
              <a:t>Section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594" y="1480265"/>
            <a:ext cx="4495800" cy="331914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5"/>
              </a:spcBef>
              <a:buAutoNum type="alphaLcParenR"/>
              <a:tabLst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Page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45"/>
              </a:spcBef>
              <a:buAutoNum type="alphaLcParenR"/>
              <a:tabLst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Acknowledgments (if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any)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lphaLcParenR"/>
              <a:tabLst>
                <a:tab pos="469900" algn="l"/>
              </a:tabLst>
            </a:pP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Table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Contents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lphaLcParenR"/>
              <a:tabLst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List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Tables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(if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any)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lphaLcParenR"/>
              <a:tabLst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List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 Figures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(if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any)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Abstract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488950"/>
            <a:ext cx="49790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6285" algn="l"/>
              </a:tabLst>
            </a:pPr>
            <a:r>
              <a:rPr spc="-135" dirty="0">
                <a:latin typeface="Arial"/>
                <a:cs typeface="Arial"/>
              </a:rPr>
              <a:t>2)	</a:t>
            </a:r>
            <a:r>
              <a:rPr spc="-145" dirty="0">
                <a:latin typeface="Arial"/>
                <a:cs typeface="Arial"/>
              </a:rPr>
              <a:t>The </a:t>
            </a:r>
            <a:r>
              <a:rPr spc="-130" dirty="0">
                <a:latin typeface="Arial"/>
                <a:cs typeface="Arial"/>
              </a:rPr>
              <a:t>Body </a:t>
            </a:r>
            <a:r>
              <a:rPr spc="-75" dirty="0">
                <a:latin typeface="Arial"/>
                <a:cs typeface="Arial"/>
              </a:rPr>
              <a:t>Of </a:t>
            </a:r>
            <a:r>
              <a:rPr spc="-150" dirty="0">
                <a:latin typeface="Arial"/>
                <a:cs typeface="Arial"/>
              </a:rPr>
              <a:t>The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95" dirty="0">
                <a:latin typeface="Arial"/>
                <a:cs typeface="Arial"/>
              </a:rPr>
              <a:t>Report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1766443"/>
            <a:ext cx="5727700" cy="363220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770890" lvl="1" indent="-758190">
              <a:lnSpc>
                <a:spcPct val="100000"/>
              </a:lnSpc>
              <a:spcBef>
                <a:spcPts val="1045"/>
              </a:spcBef>
              <a:buAutoNum type="arabicPeriod"/>
              <a:tabLst>
                <a:tab pos="771525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endParaRPr sz="2400" dirty="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950"/>
              </a:spcBef>
              <a:buAutoNum type="alphaLcParenR"/>
              <a:tabLst>
                <a:tab pos="121412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Statement of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Problem</a:t>
            </a:r>
            <a:endParaRPr sz="2400" dirty="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12141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Significance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the Problem</a:t>
            </a:r>
            <a:endParaRPr sz="2400" dirty="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12141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Purpose</a:t>
            </a:r>
            <a:endParaRPr sz="2400" dirty="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580"/>
              </a:spcBef>
              <a:buAutoNum type="alphaLcParenR"/>
              <a:tabLst>
                <a:tab pos="121412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Statement of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Hypothesis</a:t>
            </a:r>
            <a:endParaRPr sz="2400" dirty="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12141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Assumptions</a:t>
            </a:r>
            <a:endParaRPr sz="2400" dirty="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1213485" algn="l"/>
                <a:tab pos="121412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Limitations</a:t>
            </a:r>
            <a:endParaRPr sz="2400" dirty="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580"/>
              </a:spcBef>
              <a:buAutoNum type="alphaLcParenR"/>
              <a:tabLst>
                <a:tab pos="1214120" algn="l"/>
              </a:tabLst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Definition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important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Terms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594106"/>
            <a:ext cx="7352030" cy="899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1" spc="-5" dirty="0" smtClean="0">
                <a:latin typeface="Verdana"/>
                <a:cs typeface="Verdana"/>
              </a:rPr>
              <a:t>2. </a:t>
            </a:r>
            <a:r>
              <a:rPr sz="2400" b="1" spc="-5" dirty="0">
                <a:latin typeface="Verdana"/>
                <a:cs typeface="Verdana"/>
              </a:rPr>
              <a:t>Review </a:t>
            </a:r>
            <a:r>
              <a:rPr sz="2400" b="1" dirty="0">
                <a:latin typeface="Verdana"/>
                <a:cs typeface="Verdana"/>
              </a:rPr>
              <a:t>of </a:t>
            </a:r>
            <a:r>
              <a:rPr sz="2400" b="1" spc="-5" dirty="0">
                <a:latin typeface="Verdana"/>
                <a:cs typeface="Verdana"/>
              </a:rPr>
              <a:t>Related Literature (analysis  </a:t>
            </a:r>
            <a:r>
              <a:rPr sz="2400" b="1" dirty="0">
                <a:latin typeface="Verdana"/>
                <a:cs typeface="Verdana"/>
              </a:rPr>
              <a:t>of </a:t>
            </a:r>
            <a:r>
              <a:rPr sz="2400" b="1" spc="-10" dirty="0">
                <a:latin typeface="Verdana"/>
                <a:cs typeface="Verdana"/>
              </a:rPr>
              <a:t>previous</a:t>
            </a:r>
            <a:r>
              <a:rPr sz="2400" b="1" spc="1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research)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1984375"/>
            <a:ext cx="7445375" cy="315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0890" lvl="1" indent="-75819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77152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Design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Study</a:t>
            </a:r>
            <a:endParaRPr sz="240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1685"/>
              </a:spcBef>
              <a:buAutoNum type="alphaLcParenR"/>
              <a:tabLst>
                <a:tab pos="1213485" algn="l"/>
                <a:tab pos="1214120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Description of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Research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Design and</a:t>
            </a:r>
            <a:r>
              <a:rPr sz="22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Sources</a:t>
            </a:r>
            <a:endParaRPr sz="2200">
              <a:latin typeface="Verdana"/>
              <a:cs typeface="Verdana"/>
            </a:endParaRPr>
          </a:p>
          <a:p>
            <a:pPr marL="1213485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endParaRPr sz="220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1850"/>
              </a:spcBef>
              <a:buAutoNum type="alphaLcParenR" startAt="2"/>
              <a:tabLst>
                <a:tab pos="1213485" algn="l"/>
                <a:tab pos="1214120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Sampling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Procedures</a:t>
            </a:r>
            <a:endParaRPr sz="220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1850"/>
              </a:spcBef>
              <a:buAutoNum type="alphaLcParenR" startAt="2"/>
              <a:tabLst>
                <a:tab pos="1213485" algn="l"/>
                <a:tab pos="1214120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Methods and Instruments of Data</a:t>
            </a:r>
            <a:r>
              <a:rPr sz="22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Gathering</a:t>
            </a:r>
            <a:endParaRPr sz="220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1850"/>
              </a:spcBef>
              <a:buAutoNum type="alphaLcParenR" startAt="2"/>
              <a:tabLst>
                <a:tab pos="1213485" algn="l"/>
                <a:tab pos="1214120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Statistical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Treatment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517906"/>
            <a:ext cx="356044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 smtClean="0">
                <a:latin typeface="Verdana"/>
                <a:cs typeface="Verdana"/>
              </a:rPr>
              <a:t>4</a:t>
            </a:r>
            <a:r>
              <a:rPr sz="2400" b="1" spc="-5" dirty="0">
                <a:latin typeface="Verdana"/>
                <a:cs typeface="Verdana"/>
              </a:rPr>
              <a:t>. Analysis </a:t>
            </a:r>
            <a:r>
              <a:rPr sz="2400" b="1" dirty="0">
                <a:latin typeface="Verdana"/>
                <a:cs typeface="Verdana"/>
              </a:rPr>
              <a:t>of</a:t>
            </a:r>
            <a:r>
              <a:rPr sz="2400" b="1" spc="-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Data</a:t>
            </a:r>
            <a:endParaRPr sz="2400" dirty="0">
              <a:latin typeface="Verdana"/>
              <a:cs typeface="Verdana"/>
            </a:endParaRPr>
          </a:p>
          <a:p>
            <a:pPr marL="2286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Verdana"/>
                <a:cs typeface="Verdana"/>
              </a:rPr>
              <a:t>text with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appropriate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1610309"/>
            <a:ext cx="6751320" cy="4065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0" indent="-513715">
              <a:lnSpc>
                <a:spcPct val="100000"/>
              </a:lnSpc>
              <a:spcBef>
                <a:spcPts val="95"/>
              </a:spcBef>
              <a:buAutoNum type="alphaLcParenR"/>
              <a:tabLst>
                <a:tab pos="1270000" algn="l"/>
                <a:tab pos="1270635" algn="l"/>
              </a:tabLst>
            </a:pP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Tables</a:t>
            </a:r>
            <a:endParaRPr sz="2200" dirty="0">
              <a:latin typeface="Verdana"/>
              <a:cs typeface="Verdana"/>
            </a:endParaRPr>
          </a:p>
          <a:p>
            <a:pPr marL="1270000" indent="-513715">
              <a:lnSpc>
                <a:spcPct val="100000"/>
              </a:lnSpc>
              <a:spcBef>
                <a:spcPts val="1855"/>
              </a:spcBef>
              <a:buAutoNum type="alphaLcParenR"/>
              <a:tabLst>
                <a:tab pos="1270000" algn="l"/>
                <a:tab pos="1270635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Figures</a:t>
            </a:r>
            <a:endParaRPr sz="2200" dirty="0">
              <a:latin typeface="Verdana"/>
              <a:cs typeface="Verdana"/>
            </a:endParaRPr>
          </a:p>
          <a:p>
            <a:pPr marL="770890" lvl="1" indent="-758190">
              <a:lnSpc>
                <a:spcPct val="100000"/>
              </a:lnSpc>
              <a:spcBef>
                <a:spcPts val="1380"/>
              </a:spcBef>
              <a:buAutoNum type="arabicPeriod" startAt="5"/>
              <a:tabLst>
                <a:tab pos="77152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Results And</a:t>
            </a:r>
            <a:r>
              <a:rPr sz="2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Discussion</a:t>
            </a:r>
            <a:endParaRPr sz="2400" dirty="0">
              <a:latin typeface="Verdana"/>
              <a:cs typeface="Verdana"/>
            </a:endParaRPr>
          </a:p>
          <a:p>
            <a:pPr marL="870585" lvl="2" indent="-457200">
              <a:lnSpc>
                <a:spcPct val="100000"/>
              </a:lnSpc>
              <a:spcBef>
                <a:spcPts val="1380"/>
              </a:spcBef>
              <a:buAutoNum type="alphaLcParenR"/>
              <a:tabLst>
                <a:tab pos="870585" algn="l"/>
                <a:tab pos="871219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Major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Findings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(reject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or fail to reject</a:t>
            </a:r>
            <a:r>
              <a:rPr sz="22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Ho)</a:t>
            </a:r>
            <a:endParaRPr sz="2200" dirty="0">
              <a:latin typeface="Verdana"/>
              <a:cs typeface="Verdana"/>
            </a:endParaRPr>
          </a:p>
          <a:p>
            <a:pPr marL="771525" lvl="1" indent="-758825">
              <a:lnSpc>
                <a:spcPct val="100000"/>
              </a:lnSpc>
              <a:spcBef>
                <a:spcPts val="735"/>
              </a:spcBef>
              <a:buAutoNum type="arabicPeriod" startAt="5"/>
              <a:tabLst>
                <a:tab pos="77216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Summary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Conclusions</a:t>
            </a:r>
            <a:endParaRPr sz="2400" dirty="0">
              <a:latin typeface="Verdana"/>
              <a:cs typeface="Verdana"/>
            </a:endParaRPr>
          </a:p>
          <a:p>
            <a:pPr marL="1213485" lvl="2" indent="-457200">
              <a:lnSpc>
                <a:spcPct val="100000"/>
              </a:lnSpc>
              <a:spcBef>
                <a:spcPts val="1689"/>
              </a:spcBef>
              <a:buAutoNum type="alphaLcParenR"/>
              <a:tabLst>
                <a:tab pos="1213485" algn="l"/>
                <a:tab pos="1214120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Conclusions</a:t>
            </a:r>
            <a:endParaRPr sz="2200" dirty="0">
              <a:latin typeface="Verdana"/>
              <a:cs typeface="Verdana"/>
            </a:endParaRPr>
          </a:p>
          <a:p>
            <a:pPr marL="1213485" marR="1339850" lvl="2" indent="-457200">
              <a:lnSpc>
                <a:spcPct val="150000"/>
              </a:lnSpc>
              <a:spcBef>
                <a:spcPts val="530"/>
              </a:spcBef>
              <a:buAutoNum type="alphaLcParenR"/>
              <a:tabLst>
                <a:tab pos="1213485" algn="l"/>
                <a:tab pos="1214120" algn="l"/>
              </a:tabLst>
            </a:pP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Recommendations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for Further 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Investigation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1039</Words>
  <Application>Microsoft Office PowerPoint</Application>
  <PresentationFormat>On-screen Show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What is a Research Report?</vt:lpstr>
      <vt:lpstr>Research Report - definition</vt:lpstr>
      <vt:lpstr>Types of research report</vt:lpstr>
      <vt:lpstr>Structure Of A Research Report</vt:lpstr>
      <vt:lpstr>1) The Introductory Section</vt:lpstr>
      <vt:lpstr>2) The Body Of The Report</vt:lpstr>
      <vt:lpstr>2. Review of Related Literature (analysis  of previous research)</vt:lpstr>
      <vt:lpstr>4. Analysis of Data text with appropriate</vt:lpstr>
      <vt:lpstr>3) The Reference Section</vt:lpstr>
      <vt:lpstr>1) The Introductory Section</vt:lpstr>
      <vt:lpstr>b) Acknowledgments:</vt:lpstr>
      <vt:lpstr>e) List of Figures:</vt:lpstr>
      <vt:lpstr>2) The Body Of The Report</vt:lpstr>
      <vt:lpstr>Slide 15</vt:lpstr>
      <vt:lpstr>2) Review of Related Literature</vt:lpstr>
      <vt:lpstr>3) Design of the Study</vt:lpstr>
      <vt:lpstr>Slide 18</vt:lpstr>
      <vt:lpstr>4) Analysis of Data</vt:lpstr>
      <vt:lpstr>5) Results And Discussion</vt:lpstr>
      <vt:lpstr>Slide 21</vt:lpstr>
      <vt:lpstr>Discuss the results of the  current study, explaining  exactly what was found.</vt:lpstr>
      <vt:lpstr>6) Summary and Conclusions</vt:lpstr>
      <vt:lpstr>3) The Reference Section</vt:lpstr>
      <vt:lpstr>Slide 25</vt:lpstr>
      <vt:lpstr>Slide 26</vt:lpstr>
      <vt:lpstr>Slide 27</vt:lpstr>
      <vt:lpstr>Slide 28</vt:lpstr>
      <vt:lpstr>Slide 29</vt:lpstr>
      <vt:lpstr>References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 User</cp:lastModifiedBy>
  <cp:revision>5</cp:revision>
  <dcterms:created xsi:type="dcterms:W3CDTF">2018-10-17T14:26:11Z</dcterms:created>
  <dcterms:modified xsi:type="dcterms:W3CDTF">2022-11-02T03:45:05Z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2018-10-17T00:00:00Z</vt:filetime>
  </property>
</Properties>
</file>